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ce78ff32134404" /><Relationship Type="http://schemas.openxmlformats.org/officeDocument/2006/relationships/extended-properties" Target="/docProps/app.xml" Id="Rb51ab2ff34bf4398" /><Relationship Type="http://schemas.openxmlformats.org/officeDocument/2006/relationships/officeDocument" Target="/ppt/presentation.xml" Id="Rf55693fe6f3d48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313b24735a4dc9"/>
  </p:sldMasterIdLst>
  <p:notesMasterIdLst>
    <p:notesMasterId xmlns:r="http://schemas.openxmlformats.org/officeDocument/2006/relationships" r:id="R2fbd1796e0c14ce9"/>
  </p:notesMasterIdLst>
  <p:sldIdLst>
    <p:sldId xmlns:r="http://schemas.openxmlformats.org/officeDocument/2006/relationships" id="256" r:id="R1c0a354a35be4e66"/>
    <p:sldId xmlns:r="http://schemas.openxmlformats.org/officeDocument/2006/relationships" id="257" r:id="R50cd98960fd64f47"/>
    <p:sldId xmlns:r="http://schemas.openxmlformats.org/officeDocument/2006/relationships" id="258" r:id="R3c2447e84f0044c0"/>
    <p:sldId xmlns:r="http://schemas.openxmlformats.org/officeDocument/2006/relationships" id="259" r:id="Rd5e6cd7b921e417a"/>
    <p:sldId xmlns:r="http://schemas.openxmlformats.org/officeDocument/2006/relationships" id="260" r:id="R8086b97acd224652"/>
    <p:sldId xmlns:r="http://schemas.openxmlformats.org/officeDocument/2006/relationships" id="261" r:id="R6b659a4e5d204477"/>
    <p:sldId xmlns:r="http://schemas.openxmlformats.org/officeDocument/2006/relationships" id="262" r:id="R0b63131dfc144781"/>
    <p:sldId xmlns:r="http://schemas.openxmlformats.org/officeDocument/2006/relationships" id="263" r:id="Rb1a2e3e89e1543e7"/>
    <p:sldId xmlns:r="http://schemas.openxmlformats.org/officeDocument/2006/relationships" id="264" r:id="Rd81b0e5ca4574c78"/>
    <p:sldId xmlns:r="http://schemas.openxmlformats.org/officeDocument/2006/relationships" id="265" r:id="R9344690e7a4d4ba9"/>
    <p:sldId xmlns:r="http://schemas.openxmlformats.org/officeDocument/2006/relationships" id="266" r:id="Rece81c8a8b8e4f41"/>
    <p:sldId xmlns:r="http://schemas.openxmlformats.org/officeDocument/2006/relationships" id="267" r:id="R16cdec71d7e245da"/>
    <p:sldId xmlns:r="http://schemas.openxmlformats.org/officeDocument/2006/relationships" id="268" r:id="Rfec70d425abf48a9"/>
    <p:sldId xmlns:r="http://schemas.openxmlformats.org/officeDocument/2006/relationships" id="269" r:id="R746b334349ca40ee"/>
    <p:sldId xmlns:r="http://schemas.openxmlformats.org/officeDocument/2006/relationships" id="270" r:id="Rb82ef2b7d3cf4dec"/>
    <p:sldId xmlns:r="http://schemas.openxmlformats.org/officeDocument/2006/relationships" id="271" r:id="R723434d966e947f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e17ab971ac4312" /><Relationship Type="http://schemas.openxmlformats.org/officeDocument/2006/relationships/slideMaster" Target="/ppt/slideMasters/slideMaster1.xml" Id="Rb1313b24735a4dc9" /><Relationship Type="http://schemas.openxmlformats.org/officeDocument/2006/relationships/notesMaster" Target="/ppt/notesMasters/notesMaster1.xml" Id="R2fbd1796e0c14ce9" /><Relationship Type="http://schemas.openxmlformats.org/officeDocument/2006/relationships/presProps" Target="/ppt/presProps.xml" Id="R39e5e88b8619484a" /><Relationship Type="http://schemas.openxmlformats.org/officeDocument/2006/relationships/tableStyles" Target="/ppt/tableStyles.xml" Id="R82bd4409a8824029" /><Relationship Type="http://schemas.openxmlformats.org/officeDocument/2006/relationships/slide" Target="/ppt/slides/slide1.xml" Id="R1c0a354a35be4e66" /><Relationship Type="http://schemas.openxmlformats.org/officeDocument/2006/relationships/slide" Target="/ppt/slides/slide2.xml" Id="R50cd98960fd64f47" /><Relationship Type="http://schemas.openxmlformats.org/officeDocument/2006/relationships/slide" Target="/ppt/slides/slide3.xml" Id="R3c2447e84f0044c0" /><Relationship Type="http://schemas.openxmlformats.org/officeDocument/2006/relationships/slide" Target="/ppt/slides/slide4.xml" Id="Rd5e6cd7b921e417a" /><Relationship Type="http://schemas.openxmlformats.org/officeDocument/2006/relationships/slide" Target="/ppt/slides/slide5.xml" Id="R8086b97acd224652" /><Relationship Type="http://schemas.openxmlformats.org/officeDocument/2006/relationships/slide" Target="/ppt/slides/slide6.xml" Id="R6b659a4e5d204477" /><Relationship Type="http://schemas.openxmlformats.org/officeDocument/2006/relationships/slide" Target="/ppt/slides/slide7.xml" Id="R0b63131dfc144781" /><Relationship Type="http://schemas.openxmlformats.org/officeDocument/2006/relationships/slide" Target="/ppt/slides/slide8.xml" Id="Rb1a2e3e89e1543e7" /><Relationship Type="http://schemas.openxmlformats.org/officeDocument/2006/relationships/slide" Target="/ppt/slides/slide9.xml" Id="Rd81b0e5ca4574c78" /><Relationship Type="http://schemas.openxmlformats.org/officeDocument/2006/relationships/slide" Target="/ppt/slides/slide10.xml" Id="R9344690e7a4d4ba9" /><Relationship Type="http://schemas.openxmlformats.org/officeDocument/2006/relationships/slide" Target="/ppt/slides/slide11.xml" Id="Rece81c8a8b8e4f41" /><Relationship Type="http://schemas.openxmlformats.org/officeDocument/2006/relationships/slide" Target="/ppt/slides/slide12.xml" Id="R16cdec71d7e245da" /><Relationship Type="http://schemas.openxmlformats.org/officeDocument/2006/relationships/slide" Target="/ppt/slides/slide13.xml" Id="Rfec70d425abf48a9" /><Relationship Type="http://schemas.openxmlformats.org/officeDocument/2006/relationships/slide" Target="/ppt/slides/slide14.xml" Id="R746b334349ca40ee" /><Relationship Type="http://schemas.openxmlformats.org/officeDocument/2006/relationships/slide" Target="/ppt/slides/slide15.xml" Id="Rb82ef2b7d3cf4dec" /><Relationship Type="http://schemas.openxmlformats.org/officeDocument/2006/relationships/slide" Target="/ppt/slides/slide16.xml" Id="R723434d966e947f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228bb91b8a4ac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bc9652922b4a33" /><Relationship Type="http://schemas.openxmlformats.org/officeDocument/2006/relationships/notesMaster" Target="/ppt/notesMasters/notesMaster1.xml" Id="R8a8d6fa569ac47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b88a7ce57f4a96" /><Relationship Type="http://schemas.openxmlformats.org/officeDocument/2006/relationships/notesMaster" Target="/ppt/notesMasters/notesMaster1.xml" Id="Rab2ba142c97446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3bd34e8876b40f8" /><Relationship Type="http://schemas.openxmlformats.org/officeDocument/2006/relationships/notesMaster" Target="/ppt/notesMasters/notesMaster1.xml" Id="Rff8bcd96e41046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3f67c5856f4434" /><Relationship Type="http://schemas.openxmlformats.org/officeDocument/2006/relationships/notesMaster" Target="/ppt/notesMasters/notesMaster1.xml" Id="R1db14e7100fb4b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fa2d44a87bf4a4b" /><Relationship Type="http://schemas.openxmlformats.org/officeDocument/2006/relationships/notesMaster" Target="/ppt/notesMasters/notesMaster1.xml" Id="R1e9d735e0b4449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71e009377b4f1b" /><Relationship Type="http://schemas.openxmlformats.org/officeDocument/2006/relationships/notesMaster" Target="/ppt/notesMasters/notesMaster1.xml" Id="R1163329226554c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9f8190b2b24ff3" /><Relationship Type="http://schemas.openxmlformats.org/officeDocument/2006/relationships/notesMaster" Target="/ppt/notesMasters/notesMaster1.xml" Id="Rd74427dd3a02470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7e2c4ff1e1e47aa" /><Relationship Type="http://schemas.openxmlformats.org/officeDocument/2006/relationships/notesMaster" Target="/ppt/notesMasters/notesMaster1.xml" Id="R83d8807041324c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5430d707fa4ba9" /><Relationship Type="http://schemas.openxmlformats.org/officeDocument/2006/relationships/notesMaster" Target="/ppt/notesMasters/notesMaster1.xml" Id="Ra2ee472eadad475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968fc9306d5493c" /><Relationship Type="http://schemas.openxmlformats.org/officeDocument/2006/relationships/notesMaster" Target="/ppt/notesMasters/notesMaster1.xml" Id="Re3606d26023a43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b86352fbeb24279" /><Relationship Type="http://schemas.openxmlformats.org/officeDocument/2006/relationships/notesMaster" Target="/ppt/notesMasters/notesMaster1.xml" Id="R0c38f907ef41469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1514f10826c48d3" /><Relationship Type="http://schemas.openxmlformats.org/officeDocument/2006/relationships/notesMaster" Target="/ppt/notesMasters/notesMaster1.xml" Id="Rcb1e77f07fc84cb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9fcf3e6c7754985" /><Relationship Type="http://schemas.openxmlformats.org/officeDocument/2006/relationships/notesMaster" Target="/ppt/notesMasters/notesMaster1.xml" Id="Rc464227d4ab14a9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c77bf4f690d4468" /><Relationship Type="http://schemas.openxmlformats.org/officeDocument/2006/relationships/notesMaster" Target="/ppt/notesMasters/notesMaster1.xml" Id="R621a36746c6f498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76d454baa954419" /><Relationship Type="http://schemas.openxmlformats.org/officeDocument/2006/relationships/notesMaster" Target="/ppt/notesMasters/notesMaster1.xml" Id="R51f759abf56142c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92032a73f2a4645" /><Relationship Type="http://schemas.openxmlformats.org/officeDocument/2006/relationships/notesMaster" Target="/ppt/notesMasters/notesMaster1.xml" Id="R36a0fdf1f0d7410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用途：面向玩家和自行部署者的操作说明。网址 https://juese.onrender.com，在线说明 /docs/index.html。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手机从左上角打开角色中心。点击聊天顶部头像可看设定。预设、表单与代码是三种入口。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年龄与头像来自roles.js及assets/avatars/README.md。标签决定风格，真实回复由模型生成。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年龄与头像来自roles.js及assets/avatars/README.md。标签决定风格，真实回复由模型生成。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输入上限30000字符。长输出6000 token不等于6000中文字，实际篇幅取决于模型。首批内容仍以9秒预算竞速。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头像在本机裁剪压缩，照片不提交聊天模型。预设为虚构成年人物，角色资料可从顶部头像查看。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实际表单截图。字段上限参见roles/README.md。创建成功后进入我的角色并保存到浏览器。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固定入口角色中心的上传角色代码。JSON或JS包装只解析数据。草稿在同标签页刷新保留，生成成功后清除。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完整字段与长度见roles/README.md。除人设超限拒绝外，其他字段超长保留文档指定长度。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明确自述与记住指令提取事实。每角色80条事实、16条偏好。资料是本机持久化和提示调整，不是训练模型权重。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Google Drive通过手机原生分享或手动上传保存。没有自动Google登录或自动云同步。备份上限15MiB。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已覆盖320到1920像素布局，平板横竖屏、键盘可见高度与偏移、弹窗焦点与IME。截图为820像素平板实际UI。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部署设置来自render.yaml与docs/deployment.md。Node.js24用于检查，静态前端不需要npm安装。默认演示接口有可用性边界，正式运营使用自己的后台。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4条流式真实上游竞速。没有随机本地回复。首批9秒，普通总流32秒，长流90秒，前端普通40秒/长100秒。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排查细节见docs/troubleshooting.md，避免在问题报告中公开聊天、头像或备份。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文件入口来自仓库实际职责。当前仓库没有指定开源许可证，发布者需明确授权条款。在线说明书可以直接在手机阅读。</a:t>
            </a:r>
          </a:p>
          <a:p xmlns:a="http://schemas.openxmlformats.org/drawingml/2006/main">
            <a:r>
              <a:t>实现来源：slq520168-creator/liaotian123，README.md、docs/user-guide.md、roles.js、app.js、memory.js。预设人像为仓库内虚构成年人物生成式头像。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aecc58988643c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dd463916dd4c9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cc9f04083942f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c6abbe70bc4e7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ebcc18f1c0494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95007d358641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824CF98C-F89D-4451-BB6A-B9958AED1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E090C36-AEB9-4DDF-9776-C9E05BDE5E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8F0CF316-E8E9-4383-8EE2-1B8B8BE52F3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044BF6C-6AB8-4B06-9F0D-2BF4E905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1C1DF42-3A84-4674-AAA0-EC16581FC25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73A896C-0020-46C0-8669-E2739DC6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4FFD392-531C-4852-9FE4-B58D0D06FB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E0BFEDD3-2232-4E0F-8E69-508B3D7809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4D3B6164-9AE8-4D7E-8F97-9C5ECD5D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6144C7B-969F-48D7-97E9-B7FE5C65FF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3D4470E-4E96-4E66-A08D-21A364FF39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5689714-DF6A-4716-9E38-CDDEAD8068D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1650D64-95E8-48E5-8F0A-093274F1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3BE5151-E469-4032-97FB-D810C1C797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B7547D-14EF-4AAA-93EA-13FBBAFF54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4d9300b17241ab" /><Relationship Type="http://schemas.openxmlformats.org/officeDocument/2006/relationships/slideLayout" Target="/ppt/slideLayouts/slideLayout1.xml" Id="R19b6fe5734c94434" /><Relationship Type="http://schemas.openxmlformats.org/officeDocument/2006/relationships/slideLayout" Target="/ppt/slideLayouts/slideLayout2.xml" Id="R96d6596c335e46a3" /><Relationship Type="http://schemas.openxmlformats.org/officeDocument/2006/relationships/slideLayout" Target="/ppt/slideLayouts/slideLayout3.xml" Id="R044f59230d8a486f" /><Relationship Type="http://schemas.openxmlformats.org/officeDocument/2006/relationships/slideLayout" Target="/ppt/slideLayouts/slideLayout4.xml" Id="R3247e14c70cc457a" /><Relationship Type="http://schemas.openxmlformats.org/officeDocument/2006/relationships/slideLayout" Target="/ppt/slideLayouts/slideLayout5.xml" Id="Re206ba41af674346" /><Relationship Type="http://schemas.openxmlformats.org/officeDocument/2006/relationships/slideLayout" Target="/ppt/slideLayouts/slideLayout6.xml" Id="R56bf7976be6145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b6fe5734c94434"/>
    <p:sldLayoutId xmlns:r="http://schemas.openxmlformats.org/officeDocument/2006/relationships" id="2147483650" r:id="R96d6596c335e46a3"/>
    <p:sldLayoutId xmlns:r="http://schemas.openxmlformats.org/officeDocument/2006/relationships" id="2147483651" r:id="R044f59230d8a486f"/>
    <p:sldLayoutId xmlns:r="http://schemas.openxmlformats.org/officeDocument/2006/relationships" id="2147483652" r:id="R3247e14c70cc457a"/>
    <p:sldLayoutId xmlns:r="http://schemas.openxmlformats.org/officeDocument/2006/relationships" id="2147483653" r:id="Re206ba41af674346"/>
    <p:sldLayoutId xmlns:r="http://schemas.openxmlformats.org/officeDocument/2006/relationships" id="2147483654" r:id="R56bf7976be6145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a608175f7142a5" /><Relationship Type="http://schemas.openxmlformats.org/officeDocument/2006/relationships/image" Target="/ppt/media/image.png" Id="R233bc3c91f964ef6" /><Relationship Type="http://schemas.openxmlformats.org/officeDocument/2006/relationships/notesSlide" Target="/ppt/notesSlides/notesSlide1.xml" Id="R2603da385f234f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d495b223ff4dae" /><Relationship Type="http://schemas.openxmlformats.org/officeDocument/2006/relationships/notesSlide" Target="/ppt/notesSlides/notesSlide2.xml" Id="R5c5023b04ff241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de30ef048d49ef" /><Relationship Type="http://schemas.openxmlformats.org/officeDocument/2006/relationships/image" Target="/ppt/media/image.jpeg" Id="Ra67595593b8e4496" /><Relationship Type="http://schemas.openxmlformats.org/officeDocument/2006/relationships/image" Target="/ppt/media/image2.jpeg" Id="Rbd75983938a145a6" /><Relationship Type="http://schemas.openxmlformats.org/officeDocument/2006/relationships/image" Target="/ppt/media/image3.jpeg" Id="Rf21041416e4b4765" /><Relationship Type="http://schemas.openxmlformats.org/officeDocument/2006/relationships/image" Target="/ppt/media/image4.jpeg" Id="Rb148d015e5ce4f8b" /><Relationship Type="http://schemas.openxmlformats.org/officeDocument/2006/relationships/image" Target="/ppt/media/image5.jpeg" Id="Rbf6b7b95a08842b1" /><Relationship Type="http://schemas.openxmlformats.org/officeDocument/2006/relationships/image" Target="/ppt/media/image6.jpeg" Id="R48f380b029a74872" /><Relationship Type="http://schemas.openxmlformats.org/officeDocument/2006/relationships/notesSlide" Target="/ppt/notesSlides/notesSlide3.xml" Id="Ra3ecd5356c0c4c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b617e3655c4456" /><Relationship Type="http://schemas.openxmlformats.org/officeDocument/2006/relationships/image" Target="/ppt/media/image7.jpeg" Id="R19bcbf34cfea4874" /><Relationship Type="http://schemas.openxmlformats.org/officeDocument/2006/relationships/image" Target="/ppt/media/image8.jpeg" Id="R22e6383d6bd145df" /><Relationship Type="http://schemas.openxmlformats.org/officeDocument/2006/relationships/image" Target="/ppt/media/image9.jpeg" Id="R9f9cb6d26bb54b81" /><Relationship Type="http://schemas.openxmlformats.org/officeDocument/2006/relationships/image" Target="/ppt/media/image10.jpeg" Id="R3300cf4b98874d59" /><Relationship Type="http://schemas.openxmlformats.org/officeDocument/2006/relationships/image" Target="/ppt/media/image11.jpeg" Id="R05ae2b83bc8b408a" /><Relationship Type="http://schemas.openxmlformats.org/officeDocument/2006/relationships/image" Target="/ppt/media/image12.jpeg" Id="Rf59966e6802c432d" /><Relationship Type="http://schemas.openxmlformats.org/officeDocument/2006/relationships/notesSlide" Target="/ppt/notesSlides/notesSlide4.xml" Id="R98b59a9d07664c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98cddaf9ff4fa1" /><Relationship Type="http://schemas.openxmlformats.org/officeDocument/2006/relationships/image" Target="/ppt/media/image2.png" Id="R436df94762414d9f" /><Relationship Type="http://schemas.openxmlformats.org/officeDocument/2006/relationships/notesSlide" Target="/ppt/notesSlides/notesSlide5.xml" Id="R290ddef87cf04bb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76799b43404a16" /><Relationship Type="http://schemas.openxmlformats.org/officeDocument/2006/relationships/image" Target="/ppt/media/image3.png" Id="Raa857724c1764e64" /><Relationship Type="http://schemas.openxmlformats.org/officeDocument/2006/relationships/notesSlide" Target="/ppt/notesSlides/notesSlide6.xml" Id="Rec26b37d7ba84a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8c61174eb04839" /><Relationship Type="http://schemas.openxmlformats.org/officeDocument/2006/relationships/image" Target="/ppt/media/image4.png" Id="Re0df3c41c9fc4700" /><Relationship Type="http://schemas.openxmlformats.org/officeDocument/2006/relationships/notesSlide" Target="/ppt/notesSlides/notesSlide7.xml" Id="Rbbf1aa303fda4e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1c948f508049de" /><Relationship Type="http://schemas.openxmlformats.org/officeDocument/2006/relationships/image" Target="/ppt/media/image5.png" Id="Rd6c7b3ceea6d4f33" /><Relationship Type="http://schemas.openxmlformats.org/officeDocument/2006/relationships/notesSlide" Target="/ppt/notesSlides/notesSlide8.xml" Id="R1de36c914f504c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e30e9aaeba4715" /><Relationship Type="http://schemas.openxmlformats.org/officeDocument/2006/relationships/notesSlide" Target="/ppt/notesSlides/notesSlide9.xml" Id="R761f83e711df4d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5dabb5b0064dde" /><Relationship Type="http://schemas.openxmlformats.org/officeDocument/2006/relationships/image" Target="/ppt/media/image6.png" Id="Ra0523987f47c4ec4" /><Relationship Type="http://schemas.openxmlformats.org/officeDocument/2006/relationships/notesSlide" Target="/ppt/notesSlides/notesSlide10.xml" Id="R6e8b96cd74ca4a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5eaae76c1a47c1" /><Relationship Type="http://schemas.openxmlformats.org/officeDocument/2006/relationships/notesSlide" Target="/ppt/notesSlides/notesSlide11.xml" Id="R91a70bc0641a4a8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2401e1c3124b8b" /><Relationship Type="http://schemas.openxmlformats.org/officeDocument/2006/relationships/image" Target="/ppt/media/image7.png" Id="Rc96186236cc44960" /><Relationship Type="http://schemas.openxmlformats.org/officeDocument/2006/relationships/notesSlide" Target="/ppt/notesSlides/notesSlide12.xml" Id="R88b8d95abdbe435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03ab13b4b14e7d" /><Relationship Type="http://schemas.openxmlformats.org/officeDocument/2006/relationships/notesSlide" Target="/ppt/notesSlides/notesSlide13.xml" Id="Re3d699e3f1464bf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6e439f38ac4974" /><Relationship Type="http://schemas.openxmlformats.org/officeDocument/2006/relationships/notesSlide" Target="/ppt/notesSlides/notesSlide14.xml" Id="Rd2e25313b5ce4f0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2bd454bea148e3" /><Relationship Type="http://schemas.openxmlformats.org/officeDocument/2006/relationships/notesSlide" Target="/ppt/notesSlides/notesSlide15.xml" Id="R6b137d7fb6db462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9dd00b7a3f4d34" /><Relationship Type="http://schemas.openxmlformats.org/officeDocument/2006/relationships/notesSlide" Target="/ppt/notesSlides/notesSlide16.xml" Id="Rb80b4931dfcf48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E39A53CE-FEEF-488F-A6D2-8B0CA0B4A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2" name="角色聊天">
            <a:extLst xmlns:a="http://schemas.openxmlformats.org/drawingml/2006/main">
              <a:ext uri="{FF2B5EF4-FFF2-40B4-BE49-F238E27FC236}">
                <a16:creationId xmlns:a16="http://schemas.microsoft.com/office/drawing/2014/main" id="{7630E867-6EEA-4558-964E-93C88FF05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6572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57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角色聊天</a:t>
            </a:r>
          </a:p>
        </p:txBody>
      </p:sp>
      <p:sp>
        <p:nvSpPr>
          <p:cNvPr id="3" name="使用说明书">
            <a:extLst xmlns:a="http://schemas.openxmlformats.org/drawingml/2006/main">
              <a:ext uri="{FF2B5EF4-FFF2-40B4-BE49-F238E27FC236}">
                <a16:creationId xmlns:a16="http://schemas.microsoft.com/office/drawing/2014/main" id="{A26459C7-1BCF-4076-9007-AA815247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336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3300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使用说明书</a:t>
            </a:r>
          </a:p>
        </p:txBody>
      </p:sp>
      <p:sp>
        <p:nvSpPr>
          <p:cNvPr id="4" name="选择朋友，写下人设，&#10;慢慢熟悉彼此。">
            <a:extLst xmlns:a="http://schemas.openxmlformats.org/drawingml/2006/main">
              <a:ext uri="{FF2B5EF4-FFF2-40B4-BE49-F238E27FC236}">
                <a16:creationId xmlns:a16="http://schemas.microsoft.com/office/drawing/2014/main" id="{D7043CD8-095E-440E-AEAC-52935C35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19500"/>
            <a:ext cx="6000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选择朋友，写下人设，</a:t>
            </a:r>
          </a:p>
          <a:p xmlns:a="http://schemas.openxmlformats.org/drawingml/2006/main">
            <a:pPr algn="l">
              <a:defRPr sz="24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慢慢熟悉彼此。</a:t>
            </a:r>
          </a:p>
        </p:txBody>
      </p:sp>
      <p:sp>
        <p:nvSpPr>
          <p:cNvPr id="5" name="手机、平板和电脑">
            <a:extLst xmlns:a="http://schemas.openxmlformats.org/drawingml/2006/main">
              <a:ext uri="{FF2B5EF4-FFF2-40B4-BE49-F238E27FC236}">
                <a16:creationId xmlns:a16="http://schemas.microsoft.com/office/drawing/2014/main" id="{68502F80-6262-40C7-868E-91059AD76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15000"/>
            <a:ext cx="581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手机、平板和电脑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3bc3c91f964ef6"/>
          <a:stretch xmlns:a="http://schemas.openxmlformats.org/drawingml/2006/main"/>
        </p:blipFill>
        <p:spPr>
          <a:xfrm xmlns:a="http://schemas.openxmlformats.org/drawingml/2006/main">
            <a:off x="8458200" y="593774"/>
            <a:ext cx="2514600" cy="544185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724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7" name=""/>
          <p:cNvCxnSpPr>
            <a:stCxn xmlns:a="http://schemas.openxmlformats.org/drawingml/2006/main" id="4" idx="2"/>
            <a:endCxn xmlns:a="http://schemas.openxmlformats.org/drawingml/2006/main" id="8" idx="0"/>
          </p:cNvCxnSpPr>
          <p:nvPr/>
        </p:nvCxnSpPr>
        <p:spPr>
          <a:xfrm xmlns:a="http://schemas.openxmlformats.org/drawingml/2006/main">
            <a:off x="2190750" y="3381375"/>
            <a:ext cx="2000250" cy="20002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8" name=""/>
          <p:cNvCxnSpPr>
            <a:stCxn xmlns:a="http://schemas.openxmlformats.org/drawingml/2006/main" id="7" idx="2"/>
            <a:endCxn xmlns:a="http://schemas.openxmlformats.org/drawingml/2006/main" id="8" idx="0"/>
          </p:cNvCxnSpPr>
          <p:nvPr/>
        </p:nvCxnSpPr>
        <p:spPr>
          <a:xfrm xmlns:a="http://schemas.openxmlformats.org/drawingml/2006/main" flipH="1">
            <a:off x="4191000" y="4762500"/>
            <a:ext cx="3905250" cy="6191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9" name=""/>
          <p:cNvCxnSpPr>
            <a:stCxn xmlns:a="http://schemas.openxmlformats.org/drawingml/2006/main" id="6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 flipH="1">
            <a:off x="8096250" y="3381375"/>
            <a:ext cx="1905000" cy="7143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20" name=""/>
          <p:cNvCxnSpPr>
            <a:stCxn xmlns:a="http://schemas.openxmlformats.org/drawingml/2006/main" id="5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6096000" y="3381375"/>
            <a:ext cx="2000250" cy="7143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21" name=""/>
          <p:cNvCxnSpPr>
            <a:stCxn xmlns:a="http://schemas.openxmlformats.org/drawingml/2006/main" id="3" idx="2"/>
            <a:endCxn xmlns:a="http://schemas.openxmlformats.org/drawingml/2006/main" id="6" idx="0"/>
          </p:cNvCxnSpPr>
          <p:nvPr/>
        </p:nvCxnSpPr>
        <p:spPr>
          <a:xfrm xmlns:a="http://schemas.openxmlformats.org/drawingml/2006/main">
            <a:off x="6096000" y="2047875"/>
            <a:ext cx="3905250" cy="6667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22" name=""/>
          <p:cNvCxnSpPr>
            <a:stCxn xmlns:a="http://schemas.openxmlformats.org/drawingml/2006/main" id="3" idx="2"/>
            <a:endCxn xmlns:a="http://schemas.openxmlformats.org/drawingml/2006/main" id="5" idx="0"/>
          </p:cNvCxnSpPr>
          <p:nvPr/>
        </p:nvCxnSpPr>
        <p:spPr>
          <a:xfrm xmlns:a="http://schemas.openxmlformats.org/drawingml/2006/main">
            <a:off x="6096000" y="2047875"/>
            <a:ext cx="0" cy="66675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23" name=""/>
          <p:cNvCxnSpPr>
            <a:stCxn xmlns:a="http://schemas.openxmlformats.org/drawingml/2006/main" id="3" idx="2"/>
            <a:endCxn xmlns:a="http://schemas.openxmlformats.org/drawingml/2006/main" id="4" idx="0"/>
          </p:cNvCxnSpPr>
          <p:nvPr/>
        </p:nvCxnSpPr>
        <p:spPr>
          <a:xfrm xmlns:a="http://schemas.openxmlformats.org/drawingml/2006/main" flipH="1">
            <a:off x="2190750" y="2047875"/>
            <a:ext cx="3905250" cy="66675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sp>
        <p:nvSpPr>
          <p:cNvPr id="24" name="开始一段聊天">
            <a:extLst xmlns:a="http://schemas.openxmlformats.org/drawingml/2006/main">
              <a:ext uri="{FF2B5EF4-FFF2-40B4-BE49-F238E27FC236}">
                <a16:creationId xmlns:a16="http://schemas.microsoft.com/office/drawing/2014/main" id="{A0DBA73A-D68D-4191-8B13-9C73A4AD6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开始一段聊天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0567B5CF-6109-4868-801E-A0C720EAC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79C684-4BA6-43CA-85A1-A5BE456F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381125"/>
            <a:ext cx="2476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角色中心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1EBD7-0EA2-4AA5-ADBA-E67AC816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14625"/>
            <a:ext cx="2476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选择预设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B9C7E3-6B0D-4F25-9003-4FF6B87B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714625"/>
            <a:ext cx="2476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创建新角色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46B75C-1FEB-4DC7-9199-70E545421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14625"/>
            <a:ext cx="2476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上传或编写代码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886D7-CF7B-41FB-B1C7-566548AA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95750"/>
            <a:ext cx="2476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验证并保存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AE3A1B-730B-4F70-BCA6-2C1128EEF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5381625"/>
            <a:ext cx="2476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开始聊天</a:t>
            </a:r>
          </a:p>
        </p:txBody>
      </p:sp>
      <p:sp>
        <p:nvSpPr>
          <p:cNvPr id="16" name="点顶部头像看人设，输入自己的话，或点一个快捷话题。">
            <a:extLst xmlns:a="http://schemas.openxmlformats.org/drawingml/2006/main">
              <a:ext uri="{FF2B5EF4-FFF2-40B4-BE49-F238E27FC236}">
                <a16:creationId xmlns:a16="http://schemas.microsoft.com/office/drawing/2014/main" id="{96DEB5F7-04D5-4A4D-B62B-1864B637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38875"/>
            <a:ext cx="971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点顶部头像看人设，输入自己的话，或点一个快捷话题。</a:t>
            </a:r>
          </a:p>
        </p:txBody>
      </p:sp>
    </p:spTree>
    <p:extLst>
      <p:ext uri="{BB962C8B-B14F-4D97-AF65-F5344CB8AC3E}">
        <p14:creationId xmlns:p14="http://schemas.microsoft.com/office/powerpoint/2010/main" val="17107355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六位女性角色">
            <a:extLst xmlns:a="http://schemas.openxmlformats.org/drawingml/2006/main">
              <a:ext uri="{FF2B5EF4-FFF2-40B4-BE49-F238E27FC236}">
                <a16:creationId xmlns:a16="http://schemas.microsoft.com/office/drawing/2014/main" id="{9FA0C1D8-4628-4015-83A9-200D1CC7F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六位女性角色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41D3E0EB-D754-43E9-B068-BE54298F6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595593b8e4496"/>
          <a:stretch xmlns:a="http://schemas.openxmlformats.org/drawingml/2006/main"/>
        </p:blipFill>
        <p:spPr>
          <a:xfrm xmlns:a="http://schemas.openxmlformats.org/drawingml/2006/main">
            <a:off x="685800" y="1476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4" name="暖暖">
            <a:extLst xmlns:a="http://schemas.openxmlformats.org/drawingml/2006/main">
              <a:ext uri="{FF2B5EF4-FFF2-40B4-BE49-F238E27FC236}">
                <a16:creationId xmlns:a16="http://schemas.microsoft.com/office/drawing/2014/main" id="{C037D696-1724-4EEA-90E3-8E1B5CB9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1638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暖暖</a:t>
            </a:r>
          </a:p>
        </p:txBody>
      </p:sp>
      <p:sp>
        <p:nvSpPr>
          <p:cNvPr id="5" name="24岁">
            <a:extLst xmlns:a="http://schemas.openxmlformats.org/drawingml/2006/main">
              <a:ext uri="{FF2B5EF4-FFF2-40B4-BE49-F238E27FC236}">
                <a16:creationId xmlns:a16="http://schemas.microsoft.com/office/drawing/2014/main" id="{3DBEC931-2580-41B6-A507-5FB70543E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2114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24岁</a:t>
            </a:r>
          </a:p>
        </p:txBody>
      </p:sp>
      <p:sp>
        <p:nvSpPr>
          <p:cNvPr id="6" name="温柔甜美 · 女">
            <a:extLst xmlns:a="http://schemas.openxmlformats.org/drawingml/2006/main">
              <a:ext uri="{FF2B5EF4-FFF2-40B4-BE49-F238E27FC236}">
                <a16:creationId xmlns:a16="http://schemas.microsoft.com/office/drawing/2014/main" id="{936E19E0-9D9B-4EF1-A474-9D3EBEC44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温柔甜美 · 女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75983938a145a6"/>
          <a:stretch xmlns:a="http://schemas.openxmlformats.org/drawingml/2006/main"/>
        </p:blipFill>
        <p:spPr>
          <a:xfrm xmlns:a="http://schemas.openxmlformats.org/drawingml/2006/main">
            <a:off x="4543425" y="1476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8" name="林晚">
            <a:extLst xmlns:a="http://schemas.openxmlformats.org/drawingml/2006/main">
              <a:ext uri="{FF2B5EF4-FFF2-40B4-BE49-F238E27FC236}">
                <a16:creationId xmlns:a16="http://schemas.microsoft.com/office/drawing/2014/main" id="{6AE9CEF1-5E99-476E-83F4-B0C94F99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1638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林晚</a:t>
            </a:r>
          </a:p>
        </p:txBody>
      </p:sp>
      <p:sp>
        <p:nvSpPr>
          <p:cNvPr id="9" name="30岁">
            <a:extLst xmlns:a="http://schemas.openxmlformats.org/drawingml/2006/main">
              <a:ext uri="{FF2B5EF4-FFF2-40B4-BE49-F238E27FC236}">
                <a16:creationId xmlns:a16="http://schemas.microsoft.com/office/drawing/2014/main" id="{934181E2-AFE0-4C30-BD2E-C99406B0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114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30岁</a:t>
            </a:r>
          </a:p>
        </p:txBody>
      </p:sp>
      <p:sp>
        <p:nvSpPr>
          <p:cNvPr id="10" name="成熟性感 · 女">
            <a:extLst xmlns:a="http://schemas.openxmlformats.org/drawingml/2006/main">
              <a:ext uri="{FF2B5EF4-FFF2-40B4-BE49-F238E27FC236}">
                <a16:creationId xmlns:a16="http://schemas.microsoft.com/office/drawing/2014/main" id="{AE8B97C1-68F7-4D62-B974-FD23B0704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952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成熟性感 · 女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1041416e4b4765"/>
          <a:stretch xmlns:a="http://schemas.openxmlformats.org/drawingml/2006/main"/>
        </p:blipFill>
        <p:spPr>
          <a:xfrm xmlns:a="http://schemas.openxmlformats.org/drawingml/2006/main">
            <a:off x="8401050" y="1476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12" name="苏棠">
            <a:extLst xmlns:a="http://schemas.openxmlformats.org/drawingml/2006/main">
              <a:ext uri="{FF2B5EF4-FFF2-40B4-BE49-F238E27FC236}">
                <a16:creationId xmlns:a16="http://schemas.microsoft.com/office/drawing/2014/main" id="{E65B4263-AA92-4743-819E-C3F30597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638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苏棠</a:t>
            </a:r>
          </a:p>
        </p:txBody>
      </p:sp>
      <p:sp>
        <p:nvSpPr>
          <p:cNvPr id="13" name="24岁">
            <a:extLst xmlns:a="http://schemas.openxmlformats.org/drawingml/2006/main">
              <a:ext uri="{FF2B5EF4-FFF2-40B4-BE49-F238E27FC236}">
                <a16:creationId xmlns:a16="http://schemas.microsoft.com/office/drawing/2014/main" id="{E31FD661-6AC6-4834-8F24-23ABFD70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114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24岁</a:t>
            </a:r>
          </a:p>
        </p:txBody>
      </p:sp>
      <p:sp>
        <p:nvSpPr>
          <p:cNvPr id="14" name="甜美俏皮 · 女">
            <a:extLst xmlns:a="http://schemas.openxmlformats.org/drawingml/2006/main">
              <a:ext uri="{FF2B5EF4-FFF2-40B4-BE49-F238E27FC236}">
                <a16:creationId xmlns:a16="http://schemas.microsoft.com/office/drawing/2014/main" id="{0ABFF30D-A781-486B-B8DB-481F34D4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52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甜美俏皮 · 女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48d015e5ce4f8b"/>
          <a:stretch xmlns:a="http://schemas.openxmlformats.org/drawingml/2006/main"/>
        </p:blipFill>
        <p:spPr>
          <a:xfrm xmlns:a="http://schemas.openxmlformats.org/drawingml/2006/main">
            <a:off x="685800" y="3762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16" name="许知夏">
            <a:extLst xmlns:a="http://schemas.openxmlformats.org/drawingml/2006/main">
              <a:ext uri="{FF2B5EF4-FFF2-40B4-BE49-F238E27FC236}">
                <a16:creationId xmlns:a16="http://schemas.microsoft.com/office/drawing/2014/main" id="{216678B8-0A79-49A1-A7A4-66B1B1D3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924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许知夏</a:t>
            </a:r>
          </a:p>
        </p:txBody>
      </p:sp>
      <p:sp>
        <p:nvSpPr>
          <p:cNvPr id="17" name="28岁">
            <a:extLst xmlns:a="http://schemas.openxmlformats.org/drawingml/2006/main">
              <a:ext uri="{FF2B5EF4-FFF2-40B4-BE49-F238E27FC236}">
                <a16:creationId xmlns:a16="http://schemas.microsoft.com/office/drawing/2014/main" id="{95E21BEE-1A78-4309-A637-4267AEF53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4400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28岁</a:t>
            </a:r>
          </a:p>
        </p:txBody>
      </p:sp>
      <p:sp>
        <p:nvSpPr>
          <p:cNvPr id="18" name="开放洒脱 · 女">
            <a:extLst xmlns:a="http://schemas.openxmlformats.org/drawingml/2006/main">
              <a:ext uri="{FF2B5EF4-FFF2-40B4-BE49-F238E27FC236}">
                <a16:creationId xmlns:a16="http://schemas.microsoft.com/office/drawing/2014/main" id="{D6466D82-68F5-4193-80B4-3E56124C4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开放洒脱 · 女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6b7b95a08842b1"/>
          <a:stretch xmlns:a="http://schemas.openxmlformats.org/drawingml/2006/main"/>
        </p:blipFill>
        <p:spPr>
          <a:xfrm xmlns:a="http://schemas.openxmlformats.org/drawingml/2006/main">
            <a:off x="4543425" y="3762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20" name="叶清歌">
            <a:extLst xmlns:a="http://schemas.openxmlformats.org/drawingml/2006/main">
              <a:ext uri="{FF2B5EF4-FFF2-40B4-BE49-F238E27FC236}">
                <a16:creationId xmlns:a16="http://schemas.microsoft.com/office/drawing/2014/main" id="{3294C332-97E1-4E7C-B51E-3689628CE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924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叶清歌</a:t>
            </a:r>
          </a:p>
        </p:txBody>
      </p:sp>
      <p:sp>
        <p:nvSpPr>
          <p:cNvPr id="21" name="26岁">
            <a:extLst xmlns:a="http://schemas.openxmlformats.org/drawingml/2006/main">
              <a:ext uri="{FF2B5EF4-FFF2-40B4-BE49-F238E27FC236}">
                <a16:creationId xmlns:a16="http://schemas.microsoft.com/office/drawing/2014/main" id="{753FC546-F9C1-4AC3-9B28-D0F5FE82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400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26岁</a:t>
            </a:r>
          </a:p>
        </p:txBody>
      </p:sp>
      <p:sp>
        <p:nvSpPr>
          <p:cNvPr id="22" name="狂野热情 · 女">
            <a:extLst xmlns:a="http://schemas.openxmlformats.org/drawingml/2006/main">
              <a:ext uri="{FF2B5EF4-FFF2-40B4-BE49-F238E27FC236}">
                <a16:creationId xmlns:a16="http://schemas.microsoft.com/office/drawing/2014/main" id="{1C33451C-DAD1-4150-BAD1-E77C3D8D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238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狂野热情 · 女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380b029a74872"/>
          <a:stretch xmlns:a="http://schemas.openxmlformats.org/drawingml/2006/main"/>
        </p:blipFill>
        <p:spPr>
          <a:xfrm xmlns:a="http://schemas.openxmlformats.org/drawingml/2006/main">
            <a:off x="8401050" y="3762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24" name="零一">
            <a:extLst xmlns:a="http://schemas.openxmlformats.org/drawingml/2006/main">
              <a:ext uri="{FF2B5EF4-FFF2-40B4-BE49-F238E27FC236}">
                <a16:creationId xmlns:a16="http://schemas.microsoft.com/office/drawing/2014/main" id="{EA8F1789-D00A-4862-A866-74D3D10A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924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零一</a:t>
            </a:r>
          </a:p>
        </p:txBody>
      </p:sp>
      <p:sp>
        <p:nvSpPr>
          <p:cNvPr id="25" name="27岁">
            <a:extLst xmlns:a="http://schemas.openxmlformats.org/drawingml/2006/main">
              <a:ext uri="{FF2B5EF4-FFF2-40B4-BE49-F238E27FC236}">
                <a16:creationId xmlns:a16="http://schemas.microsoft.com/office/drawing/2014/main" id="{C1513E39-0356-4BD7-A99B-6FDB6A06A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400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27岁</a:t>
            </a:r>
          </a:p>
        </p:txBody>
      </p:sp>
      <p:sp>
        <p:nvSpPr>
          <p:cNvPr id="26" name="叛逆慢热 · 女">
            <a:extLst xmlns:a="http://schemas.openxmlformats.org/drawingml/2006/main">
              <a:ext uri="{FF2B5EF4-FFF2-40B4-BE49-F238E27FC236}">
                <a16:creationId xmlns:a16="http://schemas.microsoft.com/office/drawing/2014/main" id="{BDD598B3-333F-4B50-A1F5-803C0BCE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238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叛逆慢热 · 女</a:t>
            </a:r>
          </a:p>
        </p:txBody>
      </p:sp>
      <p:sp>
        <p:nvSpPr>
          <p:cNvPr id="27" name="相处反馈会成为参考，每位角色仍保留自己的性格。">
            <a:extLst xmlns:a="http://schemas.openxmlformats.org/drawingml/2006/main">
              <a:ext uri="{FF2B5EF4-FFF2-40B4-BE49-F238E27FC236}">
                <a16:creationId xmlns:a16="http://schemas.microsoft.com/office/drawing/2014/main" id="{0AD38C87-9EA8-428F-9290-AAAAF8B96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48375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相处反馈会成为参考，每位角色仍保留自己的性格。</a:t>
            </a:r>
          </a:p>
        </p:txBody>
      </p:sp>
    </p:spTree>
    <p:extLst>
      <p:ext uri="{BB962C8B-B14F-4D97-AF65-F5344CB8AC3E}">
        <p14:creationId xmlns:p14="http://schemas.microsoft.com/office/powerpoint/2010/main" val="10892956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六位男性角色">
            <a:extLst xmlns:a="http://schemas.openxmlformats.org/drawingml/2006/main">
              <a:ext uri="{FF2B5EF4-FFF2-40B4-BE49-F238E27FC236}">
                <a16:creationId xmlns:a16="http://schemas.microsoft.com/office/drawing/2014/main" id="{566E9EBE-7DFF-4338-A78D-94095728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六位男性角色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C4A90AAB-7D52-47E7-A0C0-F3095139F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04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cbf34cfea4874"/>
          <a:stretch xmlns:a="http://schemas.openxmlformats.org/drawingml/2006/main"/>
        </p:blipFill>
        <p:spPr>
          <a:xfrm xmlns:a="http://schemas.openxmlformats.org/drawingml/2006/main">
            <a:off x="685800" y="1476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4" name="陆沉">
            <a:extLst xmlns:a="http://schemas.openxmlformats.org/drawingml/2006/main">
              <a:ext uri="{FF2B5EF4-FFF2-40B4-BE49-F238E27FC236}">
                <a16:creationId xmlns:a16="http://schemas.microsoft.com/office/drawing/2014/main" id="{4DC8E038-920E-4376-97A7-4BB32039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1638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陆沉</a:t>
            </a:r>
          </a:p>
        </p:txBody>
      </p:sp>
      <p:sp>
        <p:nvSpPr>
          <p:cNvPr id="5" name="32岁">
            <a:extLst xmlns:a="http://schemas.openxmlformats.org/drawingml/2006/main">
              <a:ext uri="{FF2B5EF4-FFF2-40B4-BE49-F238E27FC236}">
                <a16:creationId xmlns:a16="http://schemas.microsoft.com/office/drawing/2014/main" id="{67DFACB9-70BD-4378-B54E-BF4931993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2114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32岁</a:t>
            </a:r>
          </a:p>
        </p:txBody>
      </p:sp>
      <p:sp>
        <p:nvSpPr>
          <p:cNvPr id="6" name="沉稳可靠 · 男">
            <a:extLst xmlns:a="http://schemas.openxmlformats.org/drawingml/2006/main">
              <a:ext uri="{FF2B5EF4-FFF2-40B4-BE49-F238E27FC236}">
                <a16:creationId xmlns:a16="http://schemas.microsoft.com/office/drawing/2014/main" id="{6FC58FE3-7133-40BC-89D5-4CC180AB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沉稳可靠 · 男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e6383d6bd145df"/>
          <a:stretch xmlns:a="http://schemas.openxmlformats.org/drawingml/2006/main"/>
        </p:blipFill>
        <p:spPr>
          <a:xfrm xmlns:a="http://schemas.openxmlformats.org/drawingml/2006/main">
            <a:off x="4543425" y="1476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8" name="小太阳">
            <a:extLst xmlns:a="http://schemas.openxmlformats.org/drawingml/2006/main">
              <a:ext uri="{FF2B5EF4-FFF2-40B4-BE49-F238E27FC236}">
                <a16:creationId xmlns:a16="http://schemas.microsoft.com/office/drawing/2014/main" id="{04A7C9CC-543B-4385-953E-B4F47BEB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1638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小太阳</a:t>
            </a:r>
          </a:p>
        </p:txBody>
      </p:sp>
      <p:sp>
        <p:nvSpPr>
          <p:cNvPr id="9" name="25岁">
            <a:extLst xmlns:a="http://schemas.openxmlformats.org/drawingml/2006/main">
              <a:ext uri="{FF2B5EF4-FFF2-40B4-BE49-F238E27FC236}">
                <a16:creationId xmlns:a16="http://schemas.microsoft.com/office/drawing/2014/main" id="{051AD2B4-A21A-4A02-9290-75451B5C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114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25岁</a:t>
            </a:r>
          </a:p>
        </p:txBody>
      </p:sp>
      <p:sp>
        <p:nvSpPr>
          <p:cNvPr id="10" name="开朗暖心 · 男">
            <a:extLst xmlns:a="http://schemas.openxmlformats.org/drawingml/2006/main">
              <a:ext uri="{FF2B5EF4-FFF2-40B4-BE49-F238E27FC236}">
                <a16:creationId xmlns:a16="http://schemas.microsoft.com/office/drawing/2014/main" id="{149EEA6B-31D5-40D3-BF03-5A2D3235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952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开朗暖心 · 男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9cb6d26bb54b81"/>
          <a:stretch xmlns:a="http://schemas.openxmlformats.org/drawingml/2006/main"/>
        </p:blipFill>
        <p:spPr>
          <a:xfrm xmlns:a="http://schemas.openxmlformats.org/drawingml/2006/main">
            <a:off x="8401050" y="1476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12" name="沈砚">
            <a:extLst xmlns:a="http://schemas.openxmlformats.org/drawingml/2006/main">
              <a:ext uri="{FF2B5EF4-FFF2-40B4-BE49-F238E27FC236}">
                <a16:creationId xmlns:a16="http://schemas.microsoft.com/office/drawing/2014/main" id="{E915BEA8-2074-48AD-BB8F-A1A0049A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1638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沈砚</a:t>
            </a:r>
          </a:p>
        </p:txBody>
      </p:sp>
      <p:sp>
        <p:nvSpPr>
          <p:cNvPr id="13" name="29岁">
            <a:extLst xmlns:a="http://schemas.openxmlformats.org/drawingml/2006/main">
              <a:ext uri="{FF2B5EF4-FFF2-40B4-BE49-F238E27FC236}">
                <a16:creationId xmlns:a16="http://schemas.microsoft.com/office/drawing/2014/main" id="{89B9BF55-F70A-403F-914F-A3247DA34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2114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29岁</a:t>
            </a:r>
          </a:p>
        </p:txBody>
      </p:sp>
      <p:sp>
        <p:nvSpPr>
          <p:cNvPr id="14" name="安静体贴 · 男">
            <a:extLst xmlns:a="http://schemas.openxmlformats.org/drawingml/2006/main">
              <a:ext uri="{FF2B5EF4-FFF2-40B4-BE49-F238E27FC236}">
                <a16:creationId xmlns:a16="http://schemas.microsoft.com/office/drawing/2014/main" id="{830B612F-8521-4A85-A133-1D0B63E2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52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安静体贴 · 男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00cf4b98874d59"/>
          <a:stretch xmlns:a="http://schemas.openxmlformats.org/drawingml/2006/main"/>
        </p:blipFill>
        <p:spPr>
          <a:xfrm xmlns:a="http://schemas.openxmlformats.org/drawingml/2006/main">
            <a:off x="685800" y="3762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16" name="顾言">
            <a:extLst xmlns:a="http://schemas.openxmlformats.org/drawingml/2006/main">
              <a:ext uri="{FF2B5EF4-FFF2-40B4-BE49-F238E27FC236}">
                <a16:creationId xmlns:a16="http://schemas.microsoft.com/office/drawing/2014/main" id="{7B8E3A20-DE9A-4394-A8B5-10A6CE4D3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3924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顾言</a:t>
            </a:r>
          </a:p>
        </p:txBody>
      </p:sp>
      <p:sp>
        <p:nvSpPr>
          <p:cNvPr id="17" name="27岁">
            <a:extLst xmlns:a="http://schemas.openxmlformats.org/drawingml/2006/main">
              <a:ext uri="{FF2B5EF4-FFF2-40B4-BE49-F238E27FC236}">
                <a16:creationId xmlns:a16="http://schemas.microsoft.com/office/drawing/2014/main" id="{0A7CA5DD-1840-4E76-8EC5-9A949D6D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4400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27岁</a:t>
            </a:r>
          </a:p>
        </p:txBody>
      </p:sp>
      <p:sp>
        <p:nvSpPr>
          <p:cNvPr id="18" name="温柔知性 · 男">
            <a:extLst xmlns:a="http://schemas.openxmlformats.org/drawingml/2006/main">
              <a:ext uri="{FF2B5EF4-FFF2-40B4-BE49-F238E27FC236}">
                <a16:creationId xmlns:a16="http://schemas.microsoft.com/office/drawing/2014/main" id="{00581946-9852-49DE-B9C7-A4175FC4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温柔知性 · 男</a:t>
            </a:r>
          </a:p>
        </p:txBody>
      </p:sp>
      <p:pic>
        <p:nvPicPr>
          <p:cNvPr id="4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e2b83bc8b408a"/>
          <a:stretch xmlns:a="http://schemas.openxmlformats.org/drawingml/2006/main"/>
        </p:blipFill>
        <p:spPr>
          <a:xfrm xmlns:a="http://schemas.openxmlformats.org/drawingml/2006/main">
            <a:off x="4543425" y="3762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20" name="江屿">
            <a:extLst xmlns:a="http://schemas.openxmlformats.org/drawingml/2006/main">
              <a:ext uri="{FF2B5EF4-FFF2-40B4-BE49-F238E27FC236}">
                <a16:creationId xmlns:a16="http://schemas.microsoft.com/office/drawing/2014/main" id="{A09EA518-6F3C-40BC-8B11-C6EFCFFB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924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江屿</a:t>
            </a:r>
          </a:p>
        </p:txBody>
      </p:sp>
      <p:sp>
        <p:nvSpPr>
          <p:cNvPr id="21" name="26岁">
            <a:extLst xmlns:a="http://schemas.openxmlformats.org/drawingml/2006/main">
              <a:ext uri="{FF2B5EF4-FFF2-40B4-BE49-F238E27FC236}">
                <a16:creationId xmlns:a16="http://schemas.microsoft.com/office/drawing/2014/main" id="{C09CE63D-84C1-4B25-9E18-2AD3746C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400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26岁</a:t>
            </a:r>
          </a:p>
        </p:txBody>
      </p:sp>
      <p:sp>
        <p:nvSpPr>
          <p:cNvPr id="22" name="阳光坦诚 · 男">
            <a:extLst xmlns:a="http://schemas.openxmlformats.org/drawingml/2006/main">
              <a:ext uri="{FF2B5EF4-FFF2-40B4-BE49-F238E27FC236}">
                <a16:creationId xmlns:a16="http://schemas.microsoft.com/office/drawing/2014/main" id="{810578F5-28E0-4B1F-93BC-0126A2AE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5238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阳光坦诚 · 男</a:t>
            </a:r>
          </a:p>
        </p:txBody>
      </p:sp>
      <p:pic>
        <p:nvPicPr>
          <p:cNvPr id="5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9966e6802c432d"/>
          <a:stretch xmlns:a="http://schemas.openxmlformats.org/drawingml/2006/main"/>
        </p:blipFill>
        <p:spPr>
          <a:xfrm xmlns:a="http://schemas.openxmlformats.org/drawingml/2006/main">
            <a:off x="8401050" y="3762375"/>
            <a:ext cx="1276350" cy="1276350"/>
          </a:xfrm>
          <a:prstGeom xmlns:a="http://schemas.openxmlformats.org/drawingml/2006/main" prst="rect">
            <a:avLst/>
          </a:prstGeom>
        </p:spPr>
      </p:pic>
      <p:sp>
        <p:nvSpPr>
          <p:cNvPr id="24" name="云舟">
            <a:extLst xmlns:a="http://schemas.openxmlformats.org/drawingml/2006/main">
              <a:ext uri="{FF2B5EF4-FFF2-40B4-BE49-F238E27FC236}">
                <a16:creationId xmlns:a16="http://schemas.microsoft.com/office/drawing/2014/main" id="{9B1F2D9B-B34F-4F7E-9C7D-2AD9C406A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3924300"/>
            <a:ext cx="2000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40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云舟</a:t>
            </a:r>
          </a:p>
        </p:txBody>
      </p:sp>
      <p:sp>
        <p:nvSpPr>
          <p:cNvPr id="25" name="30岁">
            <a:extLst xmlns:a="http://schemas.openxmlformats.org/drawingml/2006/main">
              <a:ext uri="{FF2B5EF4-FFF2-40B4-BE49-F238E27FC236}">
                <a16:creationId xmlns:a16="http://schemas.microsoft.com/office/drawing/2014/main" id="{94EAD91C-5544-41A7-A7A4-F7CF4513C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67900" y="4400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30岁</a:t>
            </a:r>
          </a:p>
        </p:txBody>
      </p:sp>
      <p:sp>
        <p:nvSpPr>
          <p:cNvPr id="26" name="温雅从容 · 男">
            <a:extLst xmlns:a="http://schemas.openxmlformats.org/drawingml/2006/main">
              <a:ext uri="{FF2B5EF4-FFF2-40B4-BE49-F238E27FC236}">
                <a16:creationId xmlns:a16="http://schemas.microsoft.com/office/drawing/2014/main" id="{BCF0243F-D1C8-463B-8B3E-0E6A4E17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238750"/>
            <a:ext cx="3429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温雅从容 · 男</a:t>
            </a:r>
          </a:p>
        </p:txBody>
      </p:sp>
      <p:sp>
        <p:nvSpPr>
          <p:cNvPr id="27" name="相处反馈会成为参考，每位角色仍保留自己的性格。">
            <a:extLst xmlns:a="http://schemas.openxmlformats.org/drawingml/2006/main">
              <a:ext uri="{FF2B5EF4-FFF2-40B4-BE49-F238E27FC236}">
                <a16:creationId xmlns:a16="http://schemas.microsoft.com/office/drawing/2014/main" id="{E446E08E-F114-458A-B936-75747E80E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48375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相处反馈会成为参考，每位角色仍保留自己的性格。</a:t>
            </a:r>
          </a:p>
        </p:txBody>
      </p:sp>
    </p:spTree>
    <p:extLst>
      <p:ext uri="{BB962C8B-B14F-4D97-AF65-F5344CB8AC3E}">
        <p14:creationId xmlns:p14="http://schemas.microsoft.com/office/powerpoint/2010/main" val="16836302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长文、短文和表情">
            <a:extLst xmlns:a="http://schemas.openxmlformats.org/drawingml/2006/main">
              <a:ext uri="{FF2B5EF4-FFF2-40B4-BE49-F238E27FC236}">
                <a16:creationId xmlns:a16="http://schemas.microsoft.com/office/drawing/2014/main" id="{131D9AC5-25A2-4D52-BC0E-9716676EE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长文、短文和表情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4EEC472C-D168-4EDE-A6D1-E6F11D748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05</a:t>
            </a:r>
          </a:p>
        </p:txBody>
      </p:sp>
      <p:sp>
        <p:nvSpPr>
          <p:cNvPr id="3" name="30000字">
            <a:extLst xmlns:a="http://schemas.openxmlformats.org/drawingml/2006/main">
              <a:ext uri="{FF2B5EF4-FFF2-40B4-BE49-F238E27FC236}">
                <a16:creationId xmlns:a16="http://schemas.microsoft.com/office/drawing/2014/main" id="{9F7B4D9C-9EBD-42A2-AB7E-A0389DCA7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647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4200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30000字</a:t>
            </a:r>
          </a:p>
        </p:txBody>
      </p:sp>
      <p:sp>
        <p:nvSpPr>
          <p:cNvPr id="4" name="单条消息容量，全文发送并保存">
            <a:extLst xmlns:a="http://schemas.openxmlformats.org/drawingml/2006/main">
              <a:ext uri="{FF2B5EF4-FFF2-40B4-BE49-F238E27FC236}">
                <a16:creationId xmlns:a16="http://schemas.microsoft.com/office/drawing/2014/main" id="{7585CB8C-043B-49EF-9F8C-1DBF7D1A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6619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单条消息容量，全文发送并保存</a:t>
            </a:r>
          </a:p>
        </p:txBody>
      </p:sp>
      <p:sp>
        <p:nvSpPr>
          <p:cNvPr id="5" name="随聊随回">
            <a:extLst xmlns:a="http://schemas.openxmlformats.org/drawingml/2006/main">
              <a:ext uri="{FF2B5EF4-FFF2-40B4-BE49-F238E27FC236}">
                <a16:creationId xmlns:a16="http://schemas.microsoft.com/office/drawing/2014/main" id="{B8B84B7E-A623-4764-91A8-CEA2415B3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676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随聊随回</a:t>
            </a:r>
          </a:p>
        </p:txBody>
      </p:sp>
      <p:sp>
        <p:nvSpPr>
          <p:cNvPr id="6" name="按话题自然接话，普通回复额度300 token。">
            <a:extLst xmlns:a="http://schemas.openxmlformats.org/drawingml/2006/main">
              <a:ext uri="{FF2B5EF4-FFF2-40B4-BE49-F238E27FC236}">
                <a16:creationId xmlns:a16="http://schemas.microsoft.com/office/drawing/2014/main" id="{A641195C-CF57-4FE6-B034-D133ECCE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33800"/>
            <a:ext cx="676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按话题自然接话，普通回复额度300 token。</a:t>
            </a:r>
          </a:p>
        </p:txBody>
      </p:sp>
      <p:sp>
        <p:nvSpPr>
          <p:cNvPr id="7" name="短一点">
            <a:extLst xmlns:a="http://schemas.openxmlformats.org/drawingml/2006/main">
              <a:ext uri="{FF2B5EF4-FFF2-40B4-BE49-F238E27FC236}">
                <a16:creationId xmlns:a16="http://schemas.microsoft.com/office/drawing/2014/main" id="{6DA9710D-0FD2-4664-8D83-F580F2E40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676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短一点</a:t>
            </a:r>
          </a:p>
        </p:txBody>
      </p:sp>
      <p:sp>
        <p:nvSpPr>
          <p:cNvPr id="8" name="倾向一到两句，额度180 token。">
            <a:extLst xmlns:a="http://schemas.openxmlformats.org/drawingml/2006/main">
              <a:ext uri="{FF2B5EF4-FFF2-40B4-BE49-F238E27FC236}">
                <a16:creationId xmlns:a16="http://schemas.microsoft.com/office/drawing/2014/main" id="{C60DA3D9-A14D-4129-908C-29FE2272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57725"/>
            <a:ext cx="676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倾向一到两句，额度180 token。</a:t>
            </a:r>
          </a:p>
        </p:txBody>
      </p:sp>
      <p:sp>
        <p:nvSpPr>
          <p:cNvPr id="9" name="认真长聊">
            <a:extLst xmlns:a="http://schemas.openxmlformats.org/drawingml/2006/main">
              <a:ext uri="{FF2B5EF4-FFF2-40B4-BE49-F238E27FC236}">
                <a16:creationId xmlns:a16="http://schemas.microsoft.com/office/drawing/2014/main" id="{423A48D5-A250-4EEA-86C3-DBF67E5E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53025"/>
            <a:ext cx="676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认真长聊</a:t>
            </a:r>
          </a:p>
        </p:txBody>
      </p:sp>
      <p:sp>
        <p:nvSpPr>
          <p:cNvPr id="10" name="长回复额度6000 token，可分段继续。">
            <a:extLst xmlns:a="http://schemas.openxmlformats.org/drawingml/2006/main">
              <a:ext uri="{FF2B5EF4-FFF2-40B4-BE49-F238E27FC236}">
                <a16:creationId xmlns:a16="http://schemas.microsoft.com/office/drawing/2014/main" id="{6BB05907-E4EB-48C9-91D5-3D993E14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676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长回复额度6000 token，可分段继续。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6df94762414d9f"/>
          <a:stretch xmlns:a="http://schemas.openxmlformats.org/drawingml/2006/main"/>
        </p:blipFill>
        <p:spPr>
          <a:xfrm xmlns:a="http://schemas.openxmlformats.org/drawingml/2006/main">
            <a:off x="8810851" y="1409700"/>
            <a:ext cx="2095049" cy="45339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783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头像和角色人设">
            <a:extLst xmlns:a="http://schemas.openxmlformats.org/drawingml/2006/main">
              <a:ext uri="{FF2B5EF4-FFF2-40B4-BE49-F238E27FC236}">
                <a16:creationId xmlns:a16="http://schemas.microsoft.com/office/drawing/2014/main" id="{FECD5A8B-8538-40AA-B7D1-00F405B71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头像和角色人设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B17662AA-4202-452F-BA9D-C4E24ADF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06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857724c1764e64"/>
          <a:stretch xmlns:a="http://schemas.openxmlformats.org/drawingml/2006/main"/>
        </p:blipFill>
        <p:spPr>
          <a:xfrm xmlns:a="http://schemas.openxmlformats.org/drawingml/2006/main">
            <a:off x="810539" y="1362075"/>
            <a:ext cx="2169872" cy="4695825"/>
          </a:xfrm>
          <a:prstGeom xmlns:a="http://schemas.openxmlformats.org/drawingml/2006/main" prst="rect">
            <a:avLst/>
          </a:prstGeom>
        </p:spPr>
      </p:pic>
      <p:sp>
        <p:nvSpPr>
          <p:cNvPr id="4" name="玩家头像">
            <a:extLst xmlns:a="http://schemas.openxmlformats.org/drawingml/2006/main">
              <a:ext uri="{FF2B5EF4-FFF2-40B4-BE49-F238E27FC236}">
                <a16:creationId xmlns:a16="http://schemas.microsoft.com/office/drawing/2014/main" id="{0B8644B7-2A76-45BE-9E1A-A66BBD50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1581150"/>
            <a:ext cx="738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玩家头像</a:t>
            </a:r>
          </a:p>
        </p:txBody>
      </p:sp>
      <p:sp>
        <p:nvSpPr>
          <p:cNvPr id="5" name="点输入区旁的头像，从相册选择图片。">
            <a:extLst xmlns:a="http://schemas.openxmlformats.org/drawingml/2006/main">
              <a:ext uri="{FF2B5EF4-FFF2-40B4-BE49-F238E27FC236}">
                <a16:creationId xmlns:a16="http://schemas.microsoft.com/office/drawing/2014/main" id="{24D843B5-E719-4C5C-BAAB-9B9C4B2C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009775"/>
            <a:ext cx="738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点输入区旁的头像，从相册选择图片。</a:t>
            </a:r>
          </a:p>
        </p:txBody>
      </p:sp>
      <p:sp>
        <p:nvSpPr>
          <p:cNvPr id="6" name="角色头像">
            <a:extLst xmlns:a="http://schemas.openxmlformats.org/drawingml/2006/main">
              <a:ext uri="{FF2B5EF4-FFF2-40B4-BE49-F238E27FC236}">
                <a16:creationId xmlns:a16="http://schemas.microsoft.com/office/drawing/2014/main" id="{B606D8AF-A914-4963-BAA9-BC1E5091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638425"/>
            <a:ext cx="738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角色头像</a:t>
            </a:r>
          </a:p>
        </p:txBody>
      </p:sp>
      <p:sp>
        <p:nvSpPr>
          <p:cNvPr id="7" name="创建角色时可选预设人像，也能从相册选择。">
            <a:extLst xmlns:a="http://schemas.openxmlformats.org/drawingml/2006/main">
              <a:ext uri="{FF2B5EF4-FFF2-40B4-BE49-F238E27FC236}">
                <a16:creationId xmlns:a16="http://schemas.microsoft.com/office/drawing/2014/main" id="{FBE05E94-5776-4BEB-BA26-6CDECBC7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067050"/>
            <a:ext cx="738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创建角色时可选预设人像，也能从相册选择。</a:t>
            </a:r>
          </a:p>
        </p:txBody>
      </p:sp>
      <p:sp>
        <p:nvSpPr>
          <p:cNvPr id="8" name="完整人设">
            <a:extLst xmlns:a="http://schemas.openxmlformats.org/drawingml/2006/main">
              <a:ext uri="{FF2B5EF4-FFF2-40B4-BE49-F238E27FC236}">
                <a16:creationId xmlns:a16="http://schemas.microsoft.com/office/drawing/2014/main" id="{B7BAE083-0200-4094-BFA7-B3BA2389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695700"/>
            <a:ext cx="738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完整人设</a:t>
            </a:r>
          </a:p>
        </p:txBody>
      </p:sp>
      <p:sp>
        <p:nvSpPr>
          <p:cNvPr id="9" name="点聊天顶部头像，查看性格与相处方式。">
            <a:extLst xmlns:a="http://schemas.openxmlformats.org/drawingml/2006/main">
              <a:ext uri="{FF2B5EF4-FFF2-40B4-BE49-F238E27FC236}">
                <a16:creationId xmlns:a16="http://schemas.microsoft.com/office/drawing/2014/main" id="{0275ADF8-1012-493E-BD7A-DBFB808D5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124325"/>
            <a:ext cx="738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点聊天顶部头像，查看性格与相处方式。</a:t>
            </a:r>
          </a:p>
        </p:txBody>
      </p:sp>
      <p:sp>
        <p:nvSpPr>
          <p:cNvPr id="10" name="刷新后保留">
            <a:extLst xmlns:a="http://schemas.openxmlformats.org/drawingml/2006/main">
              <a:ext uri="{FF2B5EF4-FFF2-40B4-BE49-F238E27FC236}">
                <a16:creationId xmlns:a16="http://schemas.microsoft.com/office/drawing/2014/main" id="{D42B6E1F-3893-4EF3-8524-61070204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4752975"/>
            <a:ext cx="7381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刷新后保留</a:t>
            </a:r>
          </a:p>
        </p:txBody>
      </p:sp>
      <p:sp>
        <p:nvSpPr>
          <p:cNvPr id="11" name="头像随本机资料保存，也包含在记忆备份中。">
            <a:extLst xmlns:a="http://schemas.openxmlformats.org/drawingml/2006/main">
              <a:ext uri="{FF2B5EF4-FFF2-40B4-BE49-F238E27FC236}">
                <a16:creationId xmlns:a16="http://schemas.microsoft.com/office/drawing/2014/main" id="{4F5DED1D-CA30-47B2-810D-36237FD3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5181600"/>
            <a:ext cx="7381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头像随本机资料保存，也包含在记忆备份中。</a:t>
            </a:r>
          </a:p>
        </p:txBody>
      </p:sp>
    </p:spTree>
    <p:extLst>
      <p:ext uri="{BB962C8B-B14F-4D97-AF65-F5344CB8AC3E}">
        <p14:creationId xmlns:p14="http://schemas.microsoft.com/office/powerpoint/2010/main" val="3639359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用表单创建自己的角色">
            <a:extLst xmlns:a="http://schemas.openxmlformats.org/drawingml/2006/main">
              <a:ext uri="{FF2B5EF4-FFF2-40B4-BE49-F238E27FC236}">
                <a16:creationId xmlns:a16="http://schemas.microsoft.com/office/drawing/2014/main" id="{80294BAC-7087-40F7-9D19-E4E7835DD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用表单创建自己的角色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E46D5402-A71E-4101-B82D-7546F6B7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07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df3c41c9fc4700"/>
          <a:stretch xmlns:a="http://schemas.openxmlformats.org/drawingml/2006/main"/>
        </p:blipFill>
        <p:spPr>
          <a:xfrm xmlns:a="http://schemas.openxmlformats.org/drawingml/2006/main">
            <a:off x="619125" y="1478087"/>
            <a:ext cx="6524625" cy="4587627"/>
          </a:xfrm>
          <a:prstGeom xmlns:a="http://schemas.openxmlformats.org/drawingml/2006/main" prst="rect">
            <a:avLst/>
          </a:prstGeom>
        </p:spPr>
      </p:pic>
      <p:sp>
        <p:nvSpPr>
          <p:cNvPr id="4" name="1 打开创建新角色">
            <a:extLst xmlns:a="http://schemas.openxmlformats.org/drawingml/2006/main">
              <a:ext uri="{FF2B5EF4-FFF2-40B4-BE49-F238E27FC236}">
                <a16:creationId xmlns:a16="http://schemas.microsoft.com/office/drawing/2014/main" id="{FB5BBF6E-4D9A-48F1-84AE-148AAE7A6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666875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1 打开创建新角色</a:t>
            </a:r>
          </a:p>
        </p:txBody>
      </p:sp>
      <p:sp>
        <p:nvSpPr>
          <p:cNvPr id="5" name="填写姓名、标签、开场和性格。">
            <a:extLst xmlns:a="http://schemas.openxmlformats.org/drawingml/2006/main">
              <a:ext uri="{FF2B5EF4-FFF2-40B4-BE49-F238E27FC236}">
                <a16:creationId xmlns:a16="http://schemas.microsoft.com/office/drawing/2014/main" id="{35B00223-EEF3-4304-AC90-57061B46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095500"/>
            <a:ext cx="38481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填写姓名、标签、开场和性格。</a:t>
            </a:r>
          </a:p>
        </p:txBody>
      </p:sp>
      <p:sp>
        <p:nvSpPr>
          <p:cNvPr id="6" name="2 写具体相处习惯">
            <a:extLst xmlns:a="http://schemas.openxmlformats.org/drawingml/2006/main">
              <a:ext uri="{FF2B5EF4-FFF2-40B4-BE49-F238E27FC236}">
                <a16:creationId xmlns:a16="http://schemas.microsoft.com/office/drawing/2014/main" id="{5F488C83-2626-405E-A84F-624503FB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067050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2 写具体相处习惯</a:t>
            </a:r>
          </a:p>
        </p:txBody>
      </p:sp>
      <p:sp>
        <p:nvSpPr>
          <p:cNvPr id="7" name="性格最多12000字，重要细节放这里。">
            <a:extLst xmlns:a="http://schemas.openxmlformats.org/drawingml/2006/main">
              <a:ext uri="{FF2B5EF4-FFF2-40B4-BE49-F238E27FC236}">
                <a16:creationId xmlns:a16="http://schemas.microsoft.com/office/drawing/2014/main" id="{D76065C1-A556-401D-ACCE-BD8B4902E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495675"/>
            <a:ext cx="38481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性格最多12000字，重要细节放这里。</a:t>
            </a:r>
          </a:p>
        </p:txBody>
      </p:sp>
      <p:sp>
        <p:nvSpPr>
          <p:cNvPr id="8" name="3 选择头像并创建">
            <a:extLst xmlns:a="http://schemas.openxmlformats.org/drawingml/2006/main">
              <a:ext uri="{FF2B5EF4-FFF2-40B4-BE49-F238E27FC236}">
                <a16:creationId xmlns:a16="http://schemas.microsoft.com/office/drawing/2014/main" id="{B8C39640-44A1-48F3-94AD-C1CF7897E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467225"/>
            <a:ext cx="3848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3 选择头像并创建</a:t>
            </a:r>
          </a:p>
        </p:txBody>
      </p:sp>
      <p:sp>
        <p:nvSpPr>
          <p:cNvPr id="9" name="创建后保存在“我的角色”中。">
            <a:extLst xmlns:a="http://schemas.openxmlformats.org/drawingml/2006/main">
              <a:ext uri="{FF2B5EF4-FFF2-40B4-BE49-F238E27FC236}">
                <a16:creationId xmlns:a16="http://schemas.microsoft.com/office/drawing/2014/main" id="{FC599BA9-A457-4337-BECF-F2DF3E3D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895850"/>
            <a:ext cx="38481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创建后保存在“我的角色”中。</a:t>
            </a:r>
          </a:p>
        </p:txBody>
      </p:sp>
    </p:spTree>
    <p:extLst>
      <p:ext uri="{BB962C8B-B14F-4D97-AF65-F5344CB8AC3E}">
        <p14:creationId xmlns:p14="http://schemas.microsoft.com/office/powerpoint/2010/main" val="15163381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角色代码：能上传，也能自己写">
            <a:extLst xmlns:a="http://schemas.openxmlformats.org/drawingml/2006/main">
              <a:ext uri="{FF2B5EF4-FFF2-40B4-BE49-F238E27FC236}">
                <a16:creationId xmlns:a16="http://schemas.microsoft.com/office/drawing/2014/main" id="{897D4B09-3B8E-4C6B-A847-A9F6A540E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角色代码：能上传，也能自己写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C6EAAB54-9659-4930-BAFA-845AB2A49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08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c7b3ceea6d4f33"/>
          <a:stretch xmlns:a="http://schemas.openxmlformats.org/drawingml/2006/main"/>
        </p:blipFill>
        <p:spPr>
          <a:xfrm xmlns:a="http://schemas.openxmlformats.org/drawingml/2006/main">
            <a:off x="819150" y="1381565"/>
            <a:ext cx="2200275" cy="4761621"/>
          </a:xfrm>
          <a:prstGeom xmlns:a="http://schemas.openxmlformats.org/drawingml/2006/main" prst="rect">
            <a:avLst/>
          </a:prstGeom>
        </p:spPr>
      </p:pic>
      <p:sp>
        <p:nvSpPr>
          <p:cNvPr id="4" name="上传文件">
            <a:extLst xmlns:a="http://schemas.openxmlformats.org/drawingml/2006/main">
              <a:ext uri="{FF2B5EF4-FFF2-40B4-BE49-F238E27FC236}">
                <a16:creationId xmlns:a16="http://schemas.microsoft.com/office/drawing/2014/main" id="{A57C1E6F-67CF-464B-B20C-21BB1E2E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552575"/>
            <a:ext cx="7477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上传文件</a:t>
            </a:r>
          </a:p>
        </p:txBody>
      </p:sp>
      <p:sp>
        <p:nvSpPr>
          <p:cNvPr id="5" name="选择JSON或符合模板的JS，单文件最多5MiB。">
            <a:extLst xmlns:a="http://schemas.openxmlformats.org/drawingml/2006/main">
              <a:ext uri="{FF2B5EF4-FFF2-40B4-BE49-F238E27FC236}">
                <a16:creationId xmlns:a16="http://schemas.microsoft.com/office/drawing/2014/main" id="{3ADEEB7E-12D9-474B-B30A-2D67E5EB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81200"/>
            <a:ext cx="7477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选择JSON或符合模板的JS，单文件最多5MiB。</a:t>
            </a:r>
          </a:p>
        </p:txBody>
      </p:sp>
      <p:sp>
        <p:nvSpPr>
          <p:cNvPr id="6" name="直接编写">
            <a:extLst xmlns:a="http://schemas.openxmlformats.org/drawingml/2006/main">
              <a:ext uri="{FF2B5EF4-FFF2-40B4-BE49-F238E27FC236}">
                <a16:creationId xmlns:a16="http://schemas.microsoft.com/office/drawing/2014/main" id="{E9791A73-748A-45C4-A38B-095ECAA2E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619375"/>
            <a:ext cx="7477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直接编写</a:t>
            </a:r>
          </a:p>
        </p:txBody>
      </p:sp>
      <p:sp>
        <p:nvSpPr>
          <p:cNvPr id="7" name="使用模板，修改姓名和人设，再点生成角色。">
            <a:extLst xmlns:a="http://schemas.openxmlformats.org/drawingml/2006/main">
              <a:ext uri="{FF2B5EF4-FFF2-40B4-BE49-F238E27FC236}">
                <a16:creationId xmlns:a16="http://schemas.microsoft.com/office/drawing/2014/main" id="{50BCC739-C85D-4A72-9F87-E1F277A9B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048000"/>
            <a:ext cx="7477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使用模板，修改姓名和人设，再点生成角色。</a:t>
            </a:r>
          </a:p>
        </p:txBody>
      </p:sp>
      <p:sp>
        <p:nvSpPr>
          <p:cNvPr id="8" name="批量添加">
            <a:extLst xmlns:a="http://schemas.openxmlformats.org/drawingml/2006/main">
              <a:ext uri="{FF2B5EF4-FFF2-40B4-BE49-F238E27FC236}">
                <a16:creationId xmlns:a16="http://schemas.microsoft.com/office/drawing/2014/main" id="{B467EE93-873A-495F-B217-EF1F2CB98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686175"/>
            <a:ext cx="7477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批量添加</a:t>
            </a:r>
          </a:p>
        </p:txBody>
      </p:sp>
      <p:sp>
        <p:nvSpPr>
          <p:cNvPr id="9" name="一次1到24个角色，同id跳过原角色。">
            <a:extLst xmlns:a="http://schemas.openxmlformats.org/drawingml/2006/main">
              <a:ext uri="{FF2B5EF4-FFF2-40B4-BE49-F238E27FC236}">
                <a16:creationId xmlns:a16="http://schemas.microsoft.com/office/drawing/2014/main" id="{DC25195A-3D02-4DDD-AB48-D78FB2F99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114800"/>
            <a:ext cx="7477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一次1到24个角色，同id跳过原角色。</a:t>
            </a:r>
          </a:p>
        </p:txBody>
      </p:sp>
      <p:sp>
        <p:nvSpPr>
          <p:cNvPr id="10" name="保留草稿">
            <a:extLst xmlns:a="http://schemas.openxmlformats.org/drawingml/2006/main">
              <a:ext uri="{FF2B5EF4-FFF2-40B4-BE49-F238E27FC236}">
                <a16:creationId xmlns:a16="http://schemas.microsoft.com/office/drawing/2014/main" id="{5AA8799B-A33B-491F-969E-1FB80391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752975"/>
            <a:ext cx="7477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保留草稿</a:t>
            </a:r>
          </a:p>
        </p:txBody>
      </p:sp>
      <p:sp>
        <p:nvSpPr>
          <p:cNvPr id="11" name="同标签页刷新可接着写，长人设建议另存文件。">
            <a:extLst xmlns:a="http://schemas.openxmlformats.org/drawingml/2006/main">
              <a:ext uri="{FF2B5EF4-FFF2-40B4-BE49-F238E27FC236}">
                <a16:creationId xmlns:a16="http://schemas.microsoft.com/office/drawing/2014/main" id="{F2134DF4-6807-41F0-9DE8-636B6B5C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5181600"/>
            <a:ext cx="7477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同标签页刷新可接着写，长人设建议另存文件。</a:t>
            </a:r>
          </a:p>
        </p:txBody>
      </p:sp>
    </p:spTree>
    <p:extLst>
      <p:ext uri="{BB962C8B-B14F-4D97-AF65-F5344CB8AC3E}">
        <p14:creationId xmlns:p14="http://schemas.microsoft.com/office/powerpoint/2010/main" val="1361184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角色配置里写什么">
            <a:extLst xmlns:a="http://schemas.openxmlformats.org/drawingml/2006/main">
              <a:ext uri="{FF2B5EF4-FFF2-40B4-BE49-F238E27FC236}">
                <a16:creationId xmlns:a16="http://schemas.microsoft.com/office/drawing/2014/main" id="{FBE4956E-62DF-45EC-99EB-AF901416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角色配置里写什么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87493B34-D6D8-4FE6-BA23-71A61352B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09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85800" y="1504950"/>
          <a:ext xmlns:a="http://schemas.openxmlformats.org/drawingml/2006/main" cx="10820400" cy="3829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33750"/>
                <a:gridCol w="7486650"/>
              </a:tblGrid>
              <a:tr h="63817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字段</a:t>
                      </a:r>
                    </a:p>
                  </a:txBody>
                  <a:tcPr marL="91440" marR="91440" marT="45720" marB="45720">
                    <a:solidFill>
                      <a:srgbClr val="F2D5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怎么写</a:t>
                      </a:r>
                    </a:p>
                  </a:txBody>
                  <a:tcPr marL="91440" marR="91440" marT="45720" marB="45720">
                    <a:solidFill>
                      <a:srgbClr val="F2D5E3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name / personality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姓名必填，性格必填，性格最多12000字符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id / age / gender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独立id，年龄18到100，female或male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greeting / voice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开场与说话习惯，保持同一种性格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avatar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预设头像路径，或在表单从相册选择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conversation / quickReplies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不同情境的接话原则与快捷话题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</a:tbl>
          </a:graphicData>
        </a:graphic>
      </p:graphicFrame>
      <p:sp>
        <p:nvSpPr>
          <p:cNvPr id="4" name="JSON用英文双引号，最后一项不加逗号。上传内容不会执行。">
            <a:extLst xmlns:a="http://schemas.openxmlformats.org/drawingml/2006/main">
              <a:ext uri="{FF2B5EF4-FFF2-40B4-BE49-F238E27FC236}">
                <a16:creationId xmlns:a16="http://schemas.microsoft.com/office/drawing/2014/main" id="{82847D55-C284-4BCE-B274-FDD4567F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JSON用英文双引号，最后一项不加逗号。上传内容不会执行。</a:t>
            </a:r>
          </a:p>
        </p:txBody>
      </p:sp>
    </p:spTree>
    <p:extLst>
      <p:ext uri="{BB962C8B-B14F-4D97-AF65-F5344CB8AC3E}">
        <p14:creationId xmlns:p14="http://schemas.microsoft.com/office/powerpoint/2010/main" val="10208992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相处记忆和表达偏好">
            <a:extLst xmlns:a="http://schemas.openxmlformats.org/drawingml/2006/main">
              <a:ext uri="{FF2B5EF4-FFF2-40B4-BE49-F238E27FC236}">
                <a16:creationId xmlns:a16="http://schemas.microsoft.com/office/drawing/2014/main" id="{43576A46-778B-4802-ACA9-44A15464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相处记忆和表达偏好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1E9CF743-282F-4E52-A7C5-7E3A5E128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10</a:t>
            </a:r>
          </a:p>
        </p:txBody>
      </p:sp>
      <p:sp>
        <p:nvSpPr>
          <p:cNvPr id="3" name="告诉角色重要的事">
            <a:extLst xmlns:a="http://schemas.openxmlformats.org/drawingml/2006/main">
              <a:ext uri="{FF2B5EF4-FFF2-40B4-BE49-F238E27FC236}">
                <a16:creationId xmlns:a16="http://schemas.microsoft.com/office/drawing/2014/main" id="{050A3A39-DFCC-41C5-AA4A-3DDA8185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76400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告诉角色重要的事</a:t>
            </a:r>
          </a:p>
        </p:txBody>
      </p:sp>
      <p:sp>
        <p:nvSpPr>
          <p:cNvPr id="4" name="例如“记住，我的猫叫团团”。">
            <a:extLst xmlns:a="http://schemas.openxmlformats.org/drawingml/2006/main">
              <a:ext uri="{FF2B5EF4-FFF2-40B4-BE49-F238E27FC236}">
                <a16:creationId xmlns:a16="http://schemas.microsoft.com/office/drawing/2014/main" id="{D69B1DD5-38DD-4EC1-AFA5-68769F37C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050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例如“记住，我的猫叫团团”。</a:t>
            </a:r>
          </a:p>
        </p:txBody>
      </p:sp>
      <p:sp>
        <p:nvSpPr>
          <p:cNvPr id="5" name="留下希望的表达">
            <a:extLst xmlns:a="http://schemas.openxmlformats.org/drawingml/2006/main">
              <a:ext uri="{FF2B5EF4-FFF2-40B4-BE49-F238E27FC236}">
                <a16:creationId xmlns:a16="http://schemas.microsoft.com/office/drawing/2014/main" id="{BF25586A-1EFC-4736-9E80-D57C1B86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33700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留下希望的表达</a:t>
            </a:r>
          </a:p>
        </p:txBody>
      </p:sp>
      <p:sp>
        <p:nvSpPr>
          <p:cNvPr id="6" name="例如“少问问题，回复短一点”。">
            <a:extLst xmlns:a="http://schemas.openxmlformats.org/drawingml/2006/main">
              <a:ext uri="{FF2B5EF4-FFF2-40B4-BE49-F238E27FC236}">
                <a16:creationId xmlns:a16="http://schemas.microsoft.com/office/drawing/2014/main" id="{0FFD2D99-C279-4C9B-907E-38F58922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例如“少问问题，回复短一点”。</a:t>
            </a:r>
          </a:p>
        </p:txBody>
      </p:sp>
      <p:sp>
        <p:nvSpPr>
          <p:cNvPr id="7" name="随时修改">
            <a:extLst xmlns:a="http://schemas.openxmlformats.org/drawingml/2006/main">
              <a:ext uri="{FF2B5EF4-FFF2-40B4-BE49-F238E27FC236}">
                <a16:creationId xmlns:a16="http://schemas.microsoft.com/office/drawing/2014/main" id="{29A09E3B-7793-4E34-A9BD-8DD03568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随时修改</a:t>
            </a:r>
          </a:p>
        </p:txBody>
      </p:sp>
      <p:sp>
        <p:nvSpPr>
          <p:cNvPr id="8" name="资料与记忆里可编辑资料，或忘掉细节。">
            <a:extLst xmlns:a="http://schemas.openxmlformats.org/drawingml/2006/main">
              <a:ext uri="{FF2B5EF4-FFF2-40B4-BE49-F238E27FC236}">
                <a16:creationId xmlns:a16="http://schemas.microsoft.com/office/drawing/2014/main" id="{0E5AE183-EAA6-4ABC-B7BD-D00979A5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4286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资料与记忆里可编辑资料，或忘掉细节。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523987f47c4ec4"/>
          <a:stretch xmlns:a="http://schemas.openxmlformats.org/drawingml/2006/main"/>
        </p:blipFill>
        <p:spPr>
          <a:xfrm xmlns:a="http://schemas.openxmlformats.org/drawingml/2006/main">
            <a:off x="5497195" y="1562100"/>
            <a:ext cx="6055360" cy="4257675"/>
          </a:xfrm>
          <a:prstGeom xmlns:a="http://schemas.openxmlformats.org/drawingml/2006/main" prst="rect">
            <a:avLst/>
          </a:prstGeom>
        </p:spPr>
      </p:pic>
      <p:sp>
        <p:nvSpPr>
          <p:cNvPr id="10" name="每个角色分别保存明确细节、偏好和上次相处时间。">
            <a:extLst xmlns:a="http://schemas.openxmlformats.org/drawingml/2006/main">
              <a:ext uri="{FF2B5EF4-FFF2-40B4-BE49-F238E27FC236}">
                <a16:creationId xmlns:a16="http://schemas.microsoft.com/office/drawing/2014/main" id="{F36BF530-E4B4-437C-B632-04E09028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76925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每个角色分别保存明确细节、偏好和上次相处时间。</a:t>
            </a:r>
          </a:p>
        </p:txBody>
      </p:sp>
    </p:spTree>
    <p:extLst>
      <p:ext uri="{BB962C8B-B14F-4D97-AF65-F5344CB8AC3E}">
        <p14:creationId xmlns:p14="http://schemas.microsoft.com/office/powerpoint/2010/main" val="12974876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6" name=""/>
          <p:cNvCxnSpPr>
            <a:stCxn xmlns:a="http://schemas.openxmlformats.org/drawingml/2006/main" id="7" idx="2"/>
            <a:endCxn xmlns:a="http://schemas.openxmlformats.org/drawingml/2006/main" id="8" idx="0"/>
          </p:cNvCxnSpPr>
          <p:nvPr/>
        </p:nvCxnSpPr>
        <p:spPr>
          <a:xfrm xmlns:a="http://schemas.openxmlformats.org/drawingml/2006/main" flipH="1">
            <a:off x="6096000" y="4848225"/>
            <a:ext cx="3762375" cy="60960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7" name=""/>
          <p:cNvCxnSpPr>
            <a:stCxn xmlns:a="http://schemas.openxmlformats.org/drawingml/2006/main" id="6" idx="2"/>
            <a:endCxn xmlns:a="http://schemas.openxmlformats.org/drawingml/2006/main" id="8" idx="0"/>
          </p:cNvCxnSpPr>
          <p:nvPr/>
        </p:nvCxnSpPr>
        <p:spPr>
          <a:xfrm xmlns:a="http://schemas.openxmlformats.org/drawingml/2006/main">
            <a:off x="2333625" y="4848225"/>
            <a:ext cx="3762375" cy="609600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8" name=""/>
          <p:cNvCxnSpPr>
            <a:stCxn xmlns:a="http://schemas.openxmlformats.org/drawingml/2006/main" id="5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>
            <a:off x="9858375" y="3505200"/>
            <a:ext cx="0" cy="67627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9" name=""/>
          <p:cNvCxnSpPr>
            <a:stCxn xmlns:a="http://schemas.openxmlformats.org/drawingml/2006/main" id="4" idx="2"/>
            <a:endCxn xmlns:a="http://schemas.openxmlformats.org/drawingml/2006/main" id="6" idx="0"/>
          </p:cNvCxnSpPr>
          <p:nvPr/>
        </p:nvCxnSpPr>
        <p:spPr>
          <a:xfrm xmlns:a="http://schemas.openxmlformats.org/drawingml/2006/main">
            <a:off x="2333625" y="3505200"/>
            <a:ext cx="0" cy="67627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20" name=""/>
          <p:cNvCxnSpPr>
            <a:stCxn xmlns:a="http://schemas.openxmlformats.org/drawingml/2006/main" id="3" idx="2"/>
            <a:endCxn xmlns:a="http://schemas.openxmlformats.org/drawingml/2006/main" id="5" idx="0"/>
          </p:cNvCxnSpPr>
          <p:nvPr/>
        </p:nvCxnSpPr>
        <p:spPr>
          <a:xfrm xmlns:a="http://schemas.openxmlformats.org/drawingml/2006/main">
            <a:off x="6096000" y="2066925"/>
            <a:ext cx="3762375" cy="7715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21" name=""/>
          <p:cNvCxnSpPr>
            <a:stCxn xmlns:a="http://schemas.openxmlformats.org/drawingml/2006/main" id="3" idx="2"/>
            <a:endCxn xmlns:a="http://schemas.openxmlformats.org/drawingml/2006/main" id="4" idx="0"/>
          </p:cNvCxnSpPr>
          <p:nvPr/>
        </p:nvCxnSpPr>
        <p:spPr>
          <a:xfrm xmlns:a="http://schemas.openxmlformats.org/drawingml/2006/main" flipH="1">
            <a:off x="2333625" y="2066925"/>
            <a:ext cx="3762375" cy="7715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sp>
        <p:nvSpPr>
          <p:cNvPr id="22" name="记忆备份与换机恢复">
            <a:extLst xmlns:a="http://schemas.openxmlformats.org/drawingml/2006/main">
              <a:ext uri="{FF2B5EF4-FFF2-40B4-BE49-F238E27FC236}">
                <a16:creationId xmlns:a16="http://schemas.microsoft.com/office/drawing/2014/main" id="{8A5BC178-CF88-457E-95A4-0773ADB2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记忆备份与换机恢复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FFCEA80D-4992-4EC9-8DE6-90C7562C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EB1915-FCC3-42CF-A3DC-51D16D801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400175"/>
            <a:ext cx="27241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记忆备份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D86D6-650D-402D-BE44-32F3CEBF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38450"/>
            <a:ext cx="2857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手机支持文件分享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75989C-28F4-40BC-AA49-FD8C2D5BD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838450"/>
            <a:ext cx="2857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浏览器下载JSON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5AC981-E8FF-4296-BCCC-326A5AA93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181475"/>
            <a:ext cx="2857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选择Google Drive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7AA2DF-35E6-4E69-A1B6-C61FC9559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181475"/>
            <a:ext cx="2857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上传自己的Drive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05F653-C702-4500-9FEC-CF60C818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457825"/>
            <a:ext cx="4000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新手机下载并恢复记忆</a:t>
            </a:r>
          </a:p>
        </p:txBody>
      </p:sp>
      <p:sp>
        <p:nvSpPr>
          <p:cNvPr id="15" name="备份包含头像、资料、角色、聊天和记忆。清除数据前先备份。">
            <a:extLst xmlns:a="http://schemas.openxmlformats.org/drawingml/2006/main">
              <a:ext uri="{FF2B5EF4-FFF2-40B4-BE49-F238E27FC236}">
                <a16:creationId xmlns:a16="http://schemas.microsoft.com/office/drawing/2014/main" id="{4C150684-77C6-42C8-9D0A-73E2D0BB7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38875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备份包含头像、资料、角色、聊天和记忆。清除数据前先备份。</a:t>
            </a:r>
          </a:p>
        </p:txBody>
      </p:sp>
    </p:spTree>
    <p:extLst>
      <p:ext uri="{BB962C8B-B14F-4D97-AF65-F5344CB8AC3E}">
        <p14:creationId xmlns:p14="http://schemas.microsoft.com/office/powerpoint/2010/main" val="8131633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手机、平板和电脑">
            <a:extLst xmlns:a="http://schemas.openxmlformats.org/drawingml/2006/main">
              <a:ext uri="{FF2B5EF4-FFF2-40B4-BE49-F238E27FC236}">
                <a16:creationId xmlns:a16="http://schemas.microsoft.com/office/drawing/2014/main" id="{551C4B55-C87B-4514-BD78-4292D42E0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手机、平板和电脑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1B1A3ABE-DCA3-46C7-B3C0-FF347245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12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186236cc44960"/>
          <a:stretch xmlns:a="http://schemas.openxmlformats.org/drawingml/2006/main"/>
        </p:blipFill>
        <p:spPr>
          <a:xfrm xmlns:a="http://schemas.openxmlformats.org/drawingml/2006/main">
            <a:off x="809625" y="1401917"/>
            <a:ext cx="3181350" cy="4578040"/>
          </a:xfrm>
          <a:prstGeom xmlns:a="http://schemas.openxmlformats.org/drawingml/2006/main" prst="rect">
            <a:avLst/>
          </a:prstGeom>
        </p:spPr>
      </p:pic>
      <p:sp>
        <p:nvSpPr>
          <p:cNvPr id="4" name="手机">
            <a:extLst xmlns:a="http://schemas.openxmlformats.org/drawingml/2006/main">
              <a:ext uri="{FF2B5EF4-FFF2-40B4-BE49-F238E27FC236}">
                <a16:creationId xmlns:a16="http://schemas.microsoft.com/office/drawing/2014/main" id="{9F783825-563B-43CB-9764-F16518BE8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15811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手机</a:t>
            </a:r>
          </a:p>
        </p:txBody>
      </p:sp>
      <p:sp>
        <p:nvSpPr>
          <p:cNvPr id="5" name="角色抽屉，输入区跟随可见画面。">
            <a:extLst xmlns:a="http://schemas.openxmlformats.org/drawingml/2006/main">
              <a:ext uri="{FF2B5EF4-FFF2-40B4-BE49-F238E27FC236}">
                <a16:creationId xmlns:a16="http://schemas.microsoft.com/office/drawing/2014/main" id="{4C3477F9-EC92-4575-8D0F-EE7E74C9C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009775"/>
            <a:ext cx="666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角色抽屉，输入区跟随可见画面。</a:t>
            </a:r>
          </a:p>
        </p:txBody>
      </p:sp>
      <p:sp>
        <p:nvSpPr>
          <p:cNvPr id="6" name="平板和电脑">
            <a:extLst xmlns:a="http://schemas.openxmlformats.org/drawingml/2006/main">
              <a:ext uri="{FF2B5EF4-FFF2-40B4-BE49-F238E27FC236}">
                <a16:creationId xmlns:a16="http://schemas.microsoft.com/office/drawing/2014/main" id="{282CAD6F-87B8-4A5C-9E01-131DDC12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26479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平板和电脑</a:t>
            </a:r>
          </a:p>
        </p:txBody>
      </p:sp>
      <p:sp>
        <p:nvSpPr>
          <p:cNvPr id="7" name="宽度足够时并排，角色列表独立滚动。">
            <a:extLst xmlns:a="http://schemas.openxmlformats.org/drawingml/2006/main">
              <a:ext uri="{FF2B5EF4-FFF2-40B4-BE49-F238E27FC236}">
                <a16:creationId xmlns:a16="http://schemas.microsoft.com/office/drawing/2014/main" id="{F37ECA8D-7CA4-4872-833D-E056D41D8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076575"/>
            <a:ext cx="666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宽度足够时并排，角色列表独立滚动。</a:t>
            </a:r>
          </a:p>
        </p:txBody>
      </p:sp>
      <p:sp>
        <p:nvSpPr>
          <p:cNvPr id="8" name="电脑快捷键">
            <a:extLst xmlns:a="http://schemas.openxmlformats.org/drawingml/2006/main">
              <a:ext uri="{FF2B5EF4-FFF2-40B4-BE49-F238E27FC236}">
                <a16:creationId xmlns:a16="http://schemas.microsoft.com/office/drawing/2014/main" id="{E6CC26D5-22B3-443A-B7F5-5731E5C0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7147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电脑快捷键</a:t>
            </a:r>
          </a:p>
        </p:txBody>
      </p:sp>
      <p:sp>
        <p:nvSpPr>
          <p:cNvPr id="9" name="Enter发送，Shift+Enter换行。">
            <a:extLst xmlns:a="http://schemas.openxmlformats.org/drawingml/2006/main">
              <a:ext uri="{FF2B5EF4-FFF2-40B4-BE49-F238E27FC236}">
                <a16:creationId xmlns:a16="http://schemas.microsoft.com/office/drawing/2014/main" id="{42381F48-0DB5-48FA-8A14-71D6FEC7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143375"/>
            <a:ext cx="666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Enter发送，Shift+Enter换行。</a:t>
            </a:r>
          </a:p>
        </p:txBody>
      </p:sp>
      <p:sp>
        <p:nvSpPr>
          <p:cNvPr id="10" name="输入与弹窗">
            <a:extLst xmlns:a="http://schemas.openxmlformats.org/drawingml/2006/main">
              <a:ext uri="{FF2B5EF4-FFF2-40B4-BE49-F238E27FC236}">
                <a16:creationId xmlns:a16="http://schemas.microsoft.com/office/drawing/2014/main" id="{717EA27F-0FBF-42E0-A295-A0B471361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47815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输入与弹窗</a:t>
            </a:r>
          </a:p>
        </p:txBody>
      </p:sp>
      <p:sp>
        <p:nvSpPr>
          <p:cNvPr id="11" name="输入法确认不发送，Escape关闭弹窗。">
            <a:extLst xmlns:a="http://schemas.openxmlformats.org/drawingml/2006/main">
              <a:ext uri="{FF2B5EF4-FFF2-40B4-BE49-F238E27FC236}">
                <a16:creationId xmlns:a16="http://schemas.microsoft.com/office/drawing/2014/main" id="{5D06B8B9-7F58-454E-97D0-DCE736C8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210175"/>
            <a:ext cx="666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输入法确认不发送，Escape关闭弹窗。</a:t>
            </a:r>
          </a:p>
        </p:txBody>
      </p:sp>
    </p:spTree>
    <p:extLst>
      <p:ext uri="{BB962C8B-B14F-4D97-AF65-F5344CB8AC3E}">
        <p14:creationId xmlns:p14="http://schemas.microsoft.com/office/powerpoint/2010/main" val="181930729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自己部署：一个接口配置入口">
            <a:extLst xmlns:a="http://schemas.openxmlformats.org/drawingml/2006/main">
              <a:ext uri="{FF2B5EF4-FFF2-40B4-BE49-F238E27FC236}">
                <a16:creationId xmlns:a16="http://schemas.microsoft.com/office/drawing/2014/main" id="{3C618B59-466C-4958-B7CF-71E104132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自己部署：一个接口配置入口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D14784DD-7F35-41F9-9261-2658606B2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13</a:t>
            </a:r>
          </a:p>
        </p:txBody>
      </p:sp>
      <p:sp>
        <p:nvSpPr>
          <p:cNvPr id="3" name="config/app.js">
            <a:extLst xmlns:a="http://schemas.openxmlformats.org/drawingml/2006/main">
              <a:ext uri="{FF2B5EF4-FFF2-40B4-BE49-F238E27FC236}">
                <a16:creationId xmlns:a16="http://schemas.microsoft.com/office/drawing/2014/main" id="{F644ADF4-AEC5-42DD-A009-E59BE06B5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33525"/>
            <a:ext cx="10668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config/app.js</a:t>
            </a:r>
          </a:p>
        </p:txBody>
      </p:sp>
      <p:sp>
        <p:nvSpPr>
          <p:cNvPr id="4" name="把chatApiUrl改成自己的兼容HTTPS接口。">
            <a:extLst xmlns:a="http://schemas.openxmlformats.org/drawingml/2006/main">
              <a:ext uri="{FF2B5EF4-FFF2-40B4-BE49-F238E27FC236}">
                <a16:creationId xmlns:a16="http://schemas.microsoft.com/office/drawing/2014/main" id="{4A4066EC-C26F-4FAE-A248-1743E4703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把chatApiUrl改成自己的兼容HTTPS接口。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85800" y="3190875"/>
          <a:ext xmlns:a="http://schemas.openxmlformats.org/drawingml/2006/main" cx="10820400" cy="24669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7343775"/>
              </a:tblGrid>
              <a:tr h="49339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Render设置</a:t>
                      </a:r>
                    </a:p>
                  </a:txBody>
                  <a:tcPr marL="91440" marR="91440" marT="45720" marB="45720">
                    <a:solidFill>
                      <a:srgbClr val="F2D5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值</a:t>
                      </a:r>
                    </a:p>
                  </a:txBody>
                  <a:tcPr marL="91440" marR="91440" marT="45720" marB="45720">
                    <a:solidFill>
                      <a:srgbClr val="F2D5E3"/>
                    </a:solidFill>
                  </a:tcPr>
                </a:tc>
              </a:tr>
              <a:tr h="49339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服务类型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Static Site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49339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发布目录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./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49339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检查命令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node scripts/validate.mjs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493395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聊天后台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自己的兼容HTTP接口或Supabase函数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</a:tbl>
          </a:graphicData>
        </a:graphic>
      </p:graphicFrame>
      <p:sp>
        <p:nvSpPr>
          <p:cNvPr id="6" name="模型密钥保存在后台。默认演示接口受上游与配额影响。">
            <a:extLst xmlns:a="http://schemas.openxmlformats.org/drawingml/2006/main">
              <a:ext uri="{FF2B5EF4-FFF2-40B4-BE49-F238E27FC236}">
                <a16:creationId xmlns:a16="http://schemas.microsoft.com/office/drawing/2014/main" id="{05406F9A-ABD2-4FBC-AA2A-7E460A80D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95975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模型密钥保存在后台。默认演示接口受上游与配额影响。</a:t>
            </a:r>
          </a:p>
        </p:txBody>
      </p:sp>
    </p:spTree>
    <p:extLst>
      <p:ext uri="{BB962C8B-B14F-4D97-AF65-F5344CB8AC3E}">
        <p14:creationId xmlns:p14="http://schemas.microsoft.com/office/powerpoint/2010/main" val="9873182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5" name=""/>
          <p:cNvCxnSpPr>
            <a:stCxn xmlns:a="http://schemas.openxmlformats.org/drawingml/2006/main" id="5" idx="3"/>
            <a:endCxn xmlns:a="http://schemas.openxmlformats.org/drawingml/2006/main" id="8" idx="0"/>
          </p:cNvCxnSpPr>
          <p:nvPr/>
        </p:nvCxnSpPr>
        <p:spPr>
          <a:xfrm xmlns:a="http://schemas.openxmlformats.org/drawingml/2006/main">
            <a:off x="9239250" y="3381375"/>
            <a:ext cx="457200" cy="2209800"/>
          </a:xfrm>
          <a:prstGeom xmlns:a="http://schemas.openxmlformats.org/drawingml/2006/main" prst="bentConnector2">
            <a:avLst/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6" name=""/>
          <p:cNvCxnSpPr>
            <a:stCxn xmlns:a="http://schemas.openxmlformats.org/drawingml/2006/main" id="6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 flipH="1">
            <a:off x="2352675" y="5143500"/>
            <a:ext cx="4886325" cy="44767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7" name=""/>
          <p:cNvCxnSpPr>
            <a:stCxn xmlns:a="http://schemas.openxmlformats.org/drawingml/2006/main" id="5" idx="2"/>
            <a:endCxn xmlns:a="http://schemas.openxmlformats.org/drawingml/2006/main" id="6" idx="0"/>
          </p:cNvCxnSpPr>
          <p:nvPr/>
        </p:nvCxnSpPr>
        <p:spPr>
          <a:xfrm xmlns:a="http://schemas.openxmlformats.org/drawingml/2006/main">
            <a:off x="7239000" y="3714750"/>
            <a:ext cx="0" cy="76200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8" name=""/>
          <p:cNvCxnSpPr>
            <a:stCxn xmlns:a="http://schemas.openxmlformats.org/drawingml/2006/main" id="4" idx="3"/>
            <a:endCxn xmlns:a="http://schemas.openxmlformats.org/drawingml/2006/main" id="5" idx="1"/>
          </p:cNvCxnSpPr>
          <p:nvPr/>
        </p:nvCxnSpPr>
        <p:spPr>
          <a:xfrm xmlns:a="http://schemas.openxmlformats.org/drawingml/2006/main">
            <a:off x="4076700" y="3381375"/>
            <a:ext cx="116205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cxnSp>
        <p:nvCxnSpPr>
          <p:cNvPr id="19" name=""/>
          <p:cNvCxnSpPr>
            <a:stCxn xmlns:a="http://schemas.openxmlformats.org/drawingml/2006/main" id="3" idx="2"/>
            <a:endCxn xmlns:a="http://schemas.openxmlformats.org/drawingml/2006/main" id="4" idx="0"/>
          </p:cNvCxnSpPr>
          <p:nvPr/>
        </p:nvCxnSpPr>
        <p:spPr>
          <a:xfrm xmlns:a="http://schemas.openxmlformats.org/drawingml/2006/main">
            <a:off x="2409825" y="2276475"/>
            <a:ext cx="0" cy="771525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A44870"/>
            </a:solidFill>
            <a:tailEnd type="arrow" w="med" len="med"/>
          </a:ln>
        </p:spPr>
      </p:cxnSp>
      <p:sp>
        <p:nvSpPr>
          <p:cNvPr id="20" name="真实回复与冗余处理">
            <a:extLst xmlns:a="http://schemas.openxmlformats.org/drawingml/2006/main">
              <a:ext uri="{FF2B5EF4-FFF2-40B4-BE49-F238E27FC236}">
                <a16:creationId xmlns:a16="http://schemas.microsoft.com/office/drawing/2014/main" id="{CB4E98B9-0F45-49B8-B506-D975823E4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真实回复与冗余处理</a:t>
            </a:r>
          </a:p>
        </p:txBody>
      </p:sp>
      <p:sp>
        <p:nvSpPr>
          <p:cNvPr id="2" name="14">
            <a:extLst xmlns:a="http://schemas.openxmlformats.org/drawingml/2006/main">
              <a:ext uri="{FF2B5EF4-FFF2-40B4-BE49-F238E27FC236}">
                <a16:creationId xmlns:a16="http://schemas.microsoft.com/office/drawing/2014/main" id="{8138767C-45CE-4D3D-AF5E-C8F3BF5FE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4B2D4F-3C65-45F1-91F3-FA2E43804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09725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最新全文与相关记忆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6C3A6A-884E-4D27-83E8-356045533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48000"/>
            <a:ext cx="33337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聊天接口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00311-CEA5-4445-A914-61CF9CC8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048000"/>
            <a:ext cx="4000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首批有效内容竞速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D48CC3-2E82-477D-BE5B-1E4C2BFA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476750"/>
            <a:ext cx="40005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选中通道并取消其他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8DD038-A942-46E6-AFB5-F41D9BDD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91175"/>
            <a:ext cx="31432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完整答复保存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A489E-E361-479B-AC75-36453C591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591175"/>
            <a:ext cx="34290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FFDFC"/>
          </a:solidFill>
          <a:ln xmlns:a="http://schemas.openxmlformats.org/drawingml/2006/main" w="14288">
            <a:solidFill>
              <a:srgbClr val="D7A7BE"/>
            </a:solidFill>
          </a:ln>
        </p:spPr>
        <p:txBody>
          <a:bodyPr xmlns:a="http://schemas.openxmlformats.org/drawingml/2006/main" lIns="95250" tIns="76200" rIns="952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95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无内容时自动重试</a:t>
            </a:r>
          </a:p>
        </p:txBody>
      </p:sp>
      <p:sp>
        <p:nvSpPr>
          <p:cNvPr id="14" name="免费通道无法保证每次秒回，页面只显示真实收到的内容。">
            <a:extLst xmlns:a="http://schemas.openxmlformats.org/drawingml/2006/main">
              <a:ext uri="{FF2B5EF4-FFF2-40B4-BE49-F238E27FC236}">
                <a16:creationId xmlns:a16="http://schemas.microsoft.com/office/drawing/2014/main" id="{9C4AA716-3497-4201-93E9-98F7A3BE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71575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免费通道无法保证每次秒回，页面只显示真实收到的内容。</a:t>
            </a:r>
          </a:p>
        </p:txBody>
      </p:sp>
    </p:spTree>
    <p:extLst>
      <p:ext uri="{BB962C8B-B14F-4D97-AF65-F5344CB8AC3E}">
        <p14:creationId xmlns:p14="http://schemas.microsoft.com/office/powerpoint/2010/main" val="1458600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遇到问题怎样处理">
            <a:extLst xmlns:a="http://schemas.openxmlformats.org/drawingml/2006/main">
              <a:ext uri="{FF2B5EF4-FFF2-40B4-BE49-F238E27FC236}">
                <a16:creationId xmlns:a16="http://schemas.microsoft.com/office/drawing/2014/main" id="{B78255E4-EF19-449A-8955-B506DB158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遇到问题怎样处理</a:t>
            </a:r>
          </a:p>
        </p:txBody>
      </p:sp>
      <p:sp>
        <p:nvSpPr>
          <p:cNvPr id="2" name="15">
            <a:extLst xmlns:a="http://schemas.openxmlformats.org/drawingml/2006/main">
              <a:ext uri="{FF2B5EF4-FFF2-40B4-BE49-F238E27FC236}">
                <a16:creationId xmlns:a16="http://schemas.microsoft.com/office/drawing/2014/main" id="{7FED8382-1945-4BA1-8D56-F77B07518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15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85800" y="1524000"/>
          <a:ext xmlns:a="http://schemas.openxmlformats.org/drawingml/2006/main" cx="10820400" cy="3962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67125"/>
                <a:gridCol w="7153275"/>
              </a:tblGrid>
              <a:tr h="66040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遇到的问题</a:t>
                      </a:r>
                    </a:p>
                  </a:txBody>
                  <a:tcPr marL="91440" marR="91440" marT="45720" marB="45720">
                    <a:solidFill>
                      <a:srgbClr val="F2D5E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可以这样处理</a:t>
                      </a:r>
                    </a:p>
                  </a:txBody>
                  <a:tcPr marL="91440" marR="91440" marT="45720" marB="45720">
                    <a:solidFill>
                      <a:srgbClr val="F2D5E3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角色没回复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等自动重试结束，再使用重试入口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代码无法生成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用模板检查双引号、逗号、必填项和年龄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换手机没有聊天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下载原备份，再打开恢复记忆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Google Drive没文件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到Drive确认，必要时手动上传下载的JSON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  <a:tr h="660400"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空间不足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49313E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先保存备份，再处理不需要的角色</a:t>
                      </a:r>
                    </a:p>
                  </a:txBody>
                  <a:tcPr marL="91440" marR="91440" marT="45720" marB="45720">
                    <a:solidFill>
                      <a:srgbClr val="FFF9FC"/>
                    </a:solidFill>
                  </a:tcPr>
                </a:tc>
              </a:tr>
            </a:tbl>
          </a:graphicData>
        </a:graphic>
      </p:graphicFrame>
      <p:sp>
        <p:nvSpPr>
          <p:cNvPr id="4" name="反馈附设备、浏览器与操作步骤，截图先遮住私人对话。">
            <a:extLst xmlns:a="http://schemas.openxmlformats.org/drawingml/2006/main">
              <a:ext uri="{FF2B5EF4-FFF2-40B4-BE49-F238E27FC236}">
                <a16:creationId xmlns:a16="http://schemas.microsoft.com/office/drawing/2014/main" id="{8271FB1A-CB19-42EB-AD2C-E6DBCB85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00725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反馈附设备、浏览器与操作步骤，截图先遮住私人对话。</a:t>
            </a:r>
          </a:p>
        </p:txBody>
      </p:sp>
    </p:spTree>
    <p:extLst>
      <p:ext uri="{BB962C8B-B14F-4D97-AF65-F5344CB8AC3E}">
        <p14:creationId xmlns:p14="http://schemas.microsoft.com/office/powerpoint/2010/main" val="2590959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1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仓库说明与维护入口">
            <a:extLst xmlns:a="http://schemas.openxmlformats.org/drawingml/2006/main">
              <a:ext uri="{FF2B5EF4-FFF2-40B4-BE49-F238E27FC236}">
                <a16:creationId xmlns:a16="http://schemas.microsoft.com/office/drawing/2014/main" id="{06C78814-602E-4ECE-9F46-17A1617B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仓库说明与维护入口</a:t>
            </a:r>
          </a:p>
        </p:txBody>
      </p:sp>
      <p:sp>
        <p:nvSpPr>
          <p:cNvPr id="2" name="16">
            <a:extLst xmlns:a="http://schemas.openxmlformats.org/drawingml/2006/main">
              <a:ext uri="{FF2B5EF4-FFF2-40B4-BE49-F238E27FC236}">
                <a16:creationId xmlns:a16="http://schemas.microsoft.com/office/drawing/2014/main" id="{A32B5E24-D0EF-48F1-9E18-AC8F35FB9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3341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27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16</a:t>
            </a:r>
          </a:p>
        </p:txBody>
      </p:sp>
      <p:sp>
        <p:nvSpPr>
          <p:cNvPr id="3" name="在线说明书">
            <a:extLst xmlns:a="http://schemas.openxmlformats.org/drawingml/2006/main">
              <a:ext uri="{FF2B5EF4-FFF2-40B4-BE49-F238E27FC236}">
                <a16:creationId xmlns:a16="http://schemas.microsoft.com/office/drawing/2014/main" id="{6C9116F2-749C-4BE7-96CE-C89290BF4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5619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850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在线说明书</a:t>
            </a:r>
          </a:p>
        </p:txBody>
      </p:sp>
      <p:sp>
        <p:nvSpPr>
          <p:cNvPr id="4" name="juese.onrender.com/docs/index.">
            <a:extLst xmlns:a="http://schemas.openxmlformats.org/drawingml/2006/main">
              <a:ext uri="{FF2B5EF4-FFF2-40B4-BE49-F238E27FC236}">
                <a16:creationId xmlns:a16="http://schemas.microsoft.com/office/drawing/2014/main" id="{AA39829E-6E85-45BD-B423-4A05420C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6220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juese.onrender.com/docs/index.html</a:t>
            </a:r>
          </a:p>
        </p:txBody>
      </p:sp>
      <p:sp>
        <p:nvSpPr>
          <p:cNvPr id="5" name="添加单独角色">
            <a:extLst xmlns:a="http://schemas.openxmlformats.org/drawingml/2006/main">
              <a:ext uri="{FF2B5EF4-FFF2-40B4-BE49-F238E27FC236}">
                <a16:creationId xmlns:a16="http://schemas.microsoft.com/office/drawing/2014/main" id="{4323583D-FBC9-4F31-AA8B-D92845A6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添加单独角色</a:t>
            </a:r>
          </a:p>
        </p:txBody>
      </p:sp>
      <p:sp>
        <p:nvSpPr>
          <p:cNvPr id="6" name="roles/new-role.role.json，网页固定代">
            <a:extLst xmlns:a="http://schemas.openxmlformats.org/drawingml/2006/main">
              <a:ext uri="{FF2B5EF4-FFF2-40B4-BE49-F238E27FC236}">
                <a16:creationId xmlns:a16="http://schemas.microsoft.com/office/drawing/2014/main" id="{FA5F8E7B-FB45-4374-A24E-4535302D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2427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roles/new-role.role.json，网页固定代码入口。</a:t>
            </a:r>
          </a:p>
        </p:txBody>
      </p:sp>
      <p:sp>
        <p:nvSpPr>
          <p:cNvPr id="7" name="维护预设与接口">
            <a:extLst xmlns:a="http://schemas.openxmlformats.org/drawingml/2006/main">
              <a:ext uri="{FF2B5EF4-FFF2-40B4-BE49-F238E27FC236}">
                <a16:creationId xmlns:a16="http://schemas.microsoft.com/office/drawing/2014/main" id="{7D5D9C17-E579-4A5D-8E53-A7C078004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维护预设与接口</a:t>
            </a:r>
          </a:p>
        </p:txBody>
      </p:sp>
      <p:sp>
        <p:nvSpPr>
          <p:cNvPr id="8" name="人设改roles.js，接口改config/app.js。">
            <a:extLst xmlns:a="http://schemas.openxmlformats.org/drawingml/2006/main">
              <a:ext uri="{FF2B5EF4-FFF2-40B4-BE49-F238E27FC236}">
                <a16:creationId xmlns:a16="http://schemas.microsoft.com/office/drawing/2014/main" id="{1BCAD281-5D69-4C1E-A7A0-A10526F8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577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人设改roles.js，接口改config/app.js。</a:t>
            </a:r>
          </a:p>
        </p:txBody>
      </p:sp>
      <p:sp>
        <p:nvSpPr>
          <p:cNvPr id="9" name="参与改进">
            <a:extLst xmlns:a="http://schemas.openxmlformats.org/drawingml/2006/main">
              <a:ext uri="{FF2B5EF4-FFF2-40B4-BE49-F238E27FC236}">
                <a16:creationId xmlns:a16="http://schemas.microsoft.com/office/drawing/2014/main" id="{8E94E204-3F69-4AED-B709-87E51F0A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6255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A44870"/>
                </a:solidFill>
                <a:latin typeface="Noto Sans SC"/>
                <a:ea typeface="Noto Sans SC"/>
                <a:cs typeface="Noto Sans SC"/>
              </a:rPr>
              <a:t>参与改进</a:t>
            </a:r>
          </a:p>
        </p:txBody>
      </p:sp>
      <p:sp>
        <p:nvSpPr>
          <p:cNvPr id="10" name="README、贡献说明、部署与架构文档提供检查方法。">
            <a:extLst xmlns:a="http://schemas.openxmlformats.org/drawingml/2006/main">
              <a:ext uri="{FF2B5EF4-FFF2-40B4-BE49-F238E27FC236}">
                <a16:creationId xmlns:a16="http://schemas.microsoft.com/office/drawing/2014/main" id="{427378DD-53D3-4D55-9A41-B67BC7E9E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9117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49313E"/>
                </a:solidFill>
                <a:latin typeface="Noto Sans SC"/>
                <a:ea typeface="Noto Sans SC"/>
                <a:cs typeface="Noto Sans SC"/>
              </a:rPr>
              <a:t>README、贡献说明、部署与架构文档提供检查方法。</a:t>
            </a:r>
          </a:p>
        </p:txBody>
      </p:sp>
      <p:sp>
        <p:nvSpPr>
          <p:cNvPr id="11" name="公开使用前，由发布者明确仓库可见性和许可条款。">
            <a:extLst xmlns:a="http://schemas.openxmlformats.org/drawingml/2006/main">
              <a:ext uri="{FF2B5EF4-FFF2-40B4-BE49-F238E27FC236}">
                <a16:creationId xmlns:a16="http://schemas.microsoft.com/office/drawing/2014/main" id="{231F1BB5-5378-49B6-8B81-15062E09E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896576"/>
                </a:solidFill>
                <a:latin typeface="Noto Sans SC"/>
                <a:ea typeface="Noto Sans SC"/>
                <a:cs typeface="Noto Sans SC"/>
              </a:rPr>
              <a:t>公开使用前，由发布者明确仓库可见性和许可条款。</a:t>
            </a:r>
          </a:p>
        </p:txBody>
      </p:sp>
    </p:spTree>
    <p:extLst>
      <p:ext uri="{BB962C8B-B14F-4D97-AF65-F5344CB8AC3E}">
        <p14:creationId xmlns:p14="http://schemas.microsoft.com/office/powerpoint/2010/main" val="5728127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2026-10-02T21:45:13.3770000Z</dcterms:created>
  <dcterms:modified xsi:type="dcterms:W3CDTF">2026-10-02T21:45:13.3770000Z</dcterms:modified>
</coreProperties>
</file>